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407" r:id="rId2"/>
    <p:sldId id="7149" r:id="rId3"/>
    <p:sldId id="7172" r:id="rId4"/>
    <p:sldId id="7173" r:id="rId5"/>
    <p:sldId id="7174" r:id="rId6"/>
    <p:sldId id="7175" r:id="rId7"/>
    <p:sldId id="7176" r:id="rId8"/>
    <p:sldId id="7177" r:id="rId9"/>
    <p:sldId id="7178" r:id="rId10"/>
    <p:sldId id="7179" r:id="rId11"/>
    <p:sldId id="7180" r:id="rId12"/>
    <p:sldId id="7181" r:id="rId13"/>
    <p:sldId id="7182" r:id="rId14"/>
    <p:sldId id="7183" r:id="rId15"/>
    <p:sldId id="7184" r:id="rId16"/>
    <p:sldId id="6922" r:id="rId17"/>
    <p:sldId id="6906" r:id="rId18"/>
    <p:sldId id="6907" r:id="rId19"/>
    <p:sldId id="6908" r:id="rId20"/>
    <p:sldId id="6909" r:id="rId21"/>
    <p:sldId id="6910" r:id="rId22"/>
    <p:sldId id="6911" r:id="rId23"/>
    <p:sldId id="6912" r:id="rId24"/>
    <p:sldId id="6913" r:id="rId25"/>
    <p:sldId id="6914" r:id="rId26"/>
    <p:sldId id="6915" r:id="rId27"/>
    <p:sldId id="6916" r:id="rId28"/>
    <p:sldId id="6917" r:id="rId29"/>
    <p:sldId id="6918" r:id="rId30"/>
    <p:sldId id="6919" r:id="rId31"/>
    <p:sldId id="6920" r:id="rId32"/>
    <p:sldId id="6921" r:id="rId33"/>
    <p:sldId id="6926" r:id="rId34"/>
    <p:sldId id="6923" r:id="rId35"/>
    <p:sldId id="6924" r:id="rId36"/>
    <p:sldId id="6925" r:id="rId37"/>
    <p:sldId id="7133" r:id="rId38"/>
    <p:sldId id="7134" r:id="rId39"/>
    <p:sldId id="7135" r:id="rId40"/>
    <p:sldId id="7136" r:id="rId41"/>
    <p:sldId id="7137" r:id="rId42"/>
    <p:sldId id="7138" r:id="rId43"/>
    <p:sldId id="7139" r:id="rId44"/>
    <p:sldId id="7140" r:id="rId45"/>
    <p:sldId id="7141" r:id="rId46"/>
    <p:sldId id="7142" r:id="rId47"/>
    <p:sldId id="7143" r:id="rId4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BCBCFD0A-44C4-4A0A-AADC-5D86030452A7}">
          <p14:sldIdLst>
            <p14:sldId id="407"/>
            <p14:sldId id="7149"/>
            <p14:sldId id="7172"/>
            <p14:sldId id="7173"/>
            <p14:sldId id="7174"/>
            <p14:sldId id="7175"/>
            <p14:sldId id="7176"/>
            <p14:sldId id="7177"/>
            <p14:sldId id="7178"/>
            <p14:sldId id="7179"/>
            <p14:sldId id="7180"/>
            <p14:sldId id="7181"/>
            <p14:sldId id="7182"/>
            <p14:sldId id="7183"/>
            <p14:sldId id="7184"/>
            <p14:sldId id="6922"/>
            <p14:sldId id="6906"/>
            <p14:sldId id="6907"/>
            <p14:sldId id="6908"/>
            <p14:sldId id="6909"/>
            <p14:sldId id="6910"/>
            <p14:sldId id="6911"/>
            <p14:sldId id="6912"/>
            <p14:sldId id="6913"/>
            <p14:sldId id="6914"/>
            <p14:sldId id="6915"/>
            <p14:sldId id="6916"/>
            <p14:sldId id="6917"/>
            <p14:sldId id="6918"/>
            <p14:sldId id="6919"/>
            <p14:sldId id="6920"/>
            <p14:sldId id="6921"/>
            <p14:sldId id="6926"/>
            <p14:sldId id="6923"/>
            <p14:sldId id="6924"/>
            <p14:sldId id="6925"/>
            <p14:sldId id="7133"/>
            <p14:sldId id="7134"/>
            <p14:sldId id="7135"/>
            <p14:sldId id="7136"/>
            <p14:sldId id="7137"/>
            <p14:sldId id="7138"/>
            <p14:sldId id="7139"/>
            <p14:sldId id="7140"/>
            <p14:sldId id="7141"/>
            <p14:sldId id="7142"/>
            <p14:sldId id="71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DDDDDD"/>
    <a:srgbClr val="EAEAEA"/>
    <a:srgbClr val="00CC00"/>
    <a:srgbClr val="33CC33"/>
    <a:srgbClr val="666699"/>
    <a:srgbClr val="996633"/>
    <a:srgbClr val="CC99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3503" autoAdjust="0"/>
    <p:restoredTop sz="95332" autoAdjust="0"/>
  </p:normalViewPr>
  <p:slideViewPr>
    <p:cSldViewPr snapToGrid="0">
      <p:cViewPr varScale="1">
        <p:scale>
          <a:sx n="51" d="100"/>
          <a:sy n="51" d="100"/>
        </p:scale>
        <p:origin x="1290" y="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67" d="100"/>
          <a:sy n="67" d="100"/>
        </p:scale>
        <p:origin x="-1284" y="-90"/>
      </p:cViewPr>
      <p:guideLst>
        <p:guide orient="horz" pos="2928"/>
        <p:guide pos="2209"/>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image" Target="../media/image28.wmf"/><Relationship Id="rId18" Type="http://schemas.openxmlformats.org/officeDocument/2006/relationships/image" Target="../media/image33.wmf"/><Relationship Id="rId3" Type="http://schemas.openxmlformats.org/officeDocument/2006/relationships/image" Target="../media/image18.wmf"/><Relationship Id="rId21" Type="http://schemas.openxmlformats.org/officeDocument/2006/relationships/image" Target="../media/image36.wmf"/><Relationship Id="rId7" Type="http://schemas.openxmlformats.org/officeDocument/2006/relationships/image" Target="../media/image22.wmf"/><Relationship Id="rId12" Type="http://schemas.openxmlformats.org/officeDocument/2006/relationships/image" Target="../media/image27.wmf"/><Relationship Id="rId17" Type="http://schemas.openxmlformats.org/officeDocument/2006/relationships/image" Target="../media/image32.wmf"/><Relationship Id="rId2" Type="http://schemas.openxmlformats.org/officeDocument/2006/relationships/image" Target="../media/image17.wmf"/><Relationship Id="rId16" Type="http://schemas.openxmlformats.org/officeDocument/2006/relationships/image" Target="../media/image31.wmf"/><Relationship Id="rId20" Type="http://schemas.openxmlformats.org/officeDocument/2006/relationships/image" Target="../media/image35.wmf"/><Relationship Id="rId1" Type="http://schemas.openxmlformats.org/officeDocument/2006/relationships/image" Target="../media/image16.wmf"/><Relationship Id="rId6" Type="http://schemas.openxmlformats.org/officeDocument/2006/relationships/image" Target="../media/image21.wmf"/><Relationship Id="rId11" Type="http://schemas.openxmlformats.org/officeDocument/2006/relationships/image" Target="../media/image26.wmf"/><Relationship Id="rId5" Type="http://schemas.openxmlformats.org/officeDocument/2006/relationships/image" Target="../media/image20.wmf"/><Relationship Id="rId15" Type="http://schemas.openxmlformats.org/officeDocument/2006/relationships/image" Target="../media/image30.wmf"/><Relationship Id="rId23" Type="http://schemas.openxmlformats.org/officeDocument/2006/relationships/image" Target="../media/image38.wmf"/><Relationship Id="rId10" Type="http://schemas.openxmlformats.org/officeDocument/2006/relationships/image" Target="../media/image25.wmf"/><Relationship Id="rId19" Type="http://schemas.openxmlformats.org/officeDocument/2006/relationships/image" Target="../media/image34.wmf"/><Relationship Id="rId4" Type="http://schemas.openxmlformats.org/officeDocument/2006/relationships/image" Target="../media/image19.wmf"/><Relationship Id="rId9" Type="http://schemas.openxmlformats.org/officeDocument/2006/relationships/image" Target="../media/image24.wmf"/><Relationship Id="rId14" Type="http://schemas.openxmlformats.org/officeDocument/2006/relationships/image" Target="../media/image29.wmf"/><Relationship Id="rId22" Type="http://schemas.openxmlformats.org/officeDocument/2006/relationships/image" Target="../media/image37.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89.wmf"/><Relationship Id="rId18" Type="http://schemas.openxmlformats.org/officeDocument/2006/relationships/image" Target="../media/image93.wmf"/><Relationship Id="rId3" Type="http://schemas.openxmlformats.org/officeDocument/2006/relationships/image" Target="../media/image18.wmf"/><Relationship Id="rId7" Type="http://schemas.openxmlformats.org/officeDocument/2006/relationships/image" Target="../media/image32.wmf"/><Relationship Id="rId12" Type="http://schemas.openxmlformats.org/officeDocument/2006/relationships/image" Target="../media/image27.wmf"/><Relationship Id="rId17" Type="http://schemas.openxmlformats.org/officeDocument/2006/relationships/image" Target="../media/image92.wmf"/><Relationship Id="rId2" Type="http://schemas.openxmlformats.org/officeDocument/2006/relationships/image" Target="../media/image17.wmf"/><Relationship Id="rId16" Type="http://schemas.openxmlformats.org/officeDocument/2006/relationships/image" Target="../media/image91.wmf"/><Relationship Id="rId20" Type="http://schemas.openxmlformats.org/officeDocument/2006/relationships/image" Target="../media/image34.wmf"/><Relationship Id="rId1" Type="http://schemas.openxmlformats.org/officeDocument/2006/relationships/image" Target="../media/image84.wmf"/><Relationship Id="rId6" Type="http://schemas.openxmlformats.org/officeDocument/2006/relationships/image" Target="../media/image86.wmf"/><Relationship Id="rId11" Type="http://schemas.openxmlformats.org/officeDocument/2006/relationships/image" Target="../media/image88.wmf"/><Relationship Id="rId5" Type="http://schemas.openxmlformats.org/officeDocument/2006/relationships/image" Target="../media/image85.wmf"/><Relationship Id="rId15" Type="http://schemas.openxmlformats.org/officeDocument/2006/relationships/image" Target="../media/image36.wmf"/><Relationship Id="rId10" Type="http://schemas.openxmlformats.org/officeDocument/2006/relationships/image" Target="../media/image87.wmf"/><Relationship Id="rId19" Type="http://schemas.openxmlformats.org/officeDocument/2006/relationships/image" Target="../media/image35.wmf"/><Relationship Id="rId4" Type="http://schemas.openxmlformats.org/officeDocument/2006/relationships/image" Target="../media/image19.wmf"/><Relationship Id="rId9" Type="http://schemas.openxmlformats.org/officeDocument/2006/relationships/image" Target="../media/image21.wmf"/><Relationship Id="rId14" Type="http://schemas.openxmlformats.org/officeDocument/2006/relationships/image" Target="../media/image9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100.wmf"/><Relationship Id="rId18" Type="http://schemas.openxmlformats.org/officeDocument/2006/relationships/image" Target="../media/image104.wmf"/><Relationship Id="rId3" Type="http://schemas.openxmlformats.org/officeDocument/2006/relationships/image" Target="../media/image18.wmf"/><Relationship Id="rId7" Type="http://schemas.openxmlformats.org/officeDocument/2006/relationships/image" Target="../media/image32.wmf"/><Relationship Id="rId12" Type="http://schemas.openxmlformats.org/officeDocument/2006/relationships/image" Target="../media/image27.wmf"/><Relationship Id="rId17" Type="http://schemas.openxmlformats.org/officeDocument/2006/relationships/image" Target="../media/image35.wmf"/><Relationship Id="rId2" Type="http://schemas.openxmlformats.org/officeDocument/2006/relationships/image" Target="../media/image17.wmf"/><Relationship Id="rId16" Type="http://schemas.openxmlformats.org/officeDocument/2006/relationships/image" Target="../media/image103.wmf"/><Relationship Id="rId20" Type="http://schemas.openxmlformats.org/officeDocument/2006/relationships/image" Target="../media/image36.wmf"/><Relationship Id="rId1" Type="http://schemas.openxmlformats.org/officeDocument/2006/relationships/image" Target="../media/image95.wmf"/><Relationship Id="rId6" Type="http://schemas.openxmlformats.org/officeDocument/2006/relationships/image" Target="../media/image97.wmf"/><Relationship Id="rId11" Type="http://schemas.openxmlformats.org/officeDocument/2006/relationships/image" Target="../media/image99.wmf"/><Relationship Id="rId5" Type="http://schemas.openxmlformats.org/officeDocument/2006/relationships/image" Target="../media/image96.wmf"/><Relationship Id="rId15" Type="http://schemas.openxmlformats.org/officeDocument/2006/relationships/image" Target="../media/image102.wmf"/><Relationship Id="rId10" Type="http://schemas.openxmlformats.org/officeDocument/2006/relationships/image" Target="../media/image98.wmf"/><Relationship Id="rId19" Type="http://schemas.openxmlformats.org/officeDocument/2006/relationships/image" Target="../media/image34.wmf"/><Relationship Id="rId4" Type="http://schemas.openxmlformats.org/officeDocument/2006/relationships/image" Target="../media/image19.wmf"/><Relationship Id="rId9" Type="http://schemas.openxmlformats.org/officeDocument/2006/relationships/image" Target="../media/image21.wmf"/><Relationship Id="rId14" Type="http://schemas.openxmlformats.org/officeDocument/2006/relationships/image" Target="../media/image101.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110.wmf"/><Relationship Id="rId18" Type="http://schemas.openxmlformats.org/officeDocument/2006/relationships/image" Target="../media/image114.wmf"/><Relationship Id="rId3" Type="http://schemas.openxmlformats.org/officeDocument/2006/relationships/image" Target="../media/image18.wmf"/><Relationship Id="rId21" Type="http://schemas.openxmlformats.org/officeDocument/2006/relationships/image" Target="../media/image33.wmf"/><Relationship Id="rId7" Type="http://schemas.openxmlformats.org/officeDocument/2006/relationships/image" Target="../media/image32.wmf"/><Relationship Id="rId12" Type="http://schemas.openxmlformats.org/officeDocument/2006/relationships/image" Target="../media/image27.wmf"/><Relationship Id="rId17" Type="http://schemas.openxmlformats.org/officeDocument/2006/relationships/image" Target="../media/image35.wmf"/><Relationship Id="rId2" Type="http://schemas.openxmlformats.org/officeDocument/2006/relationships/image" Target="../media/image17.wmf"/><Relationship Id="rId16" Type="http://schemas.openxmlformats.org/officeDocument/2006/relationships/image" Target="../media/image113.wmf"/><Relationship Id="rId20" Type="http://schemas.openxmlformats.org/officeDocument/2006/relationships/image" Target="../media/image38.wmf"/><Relationship Id="rId1" Type="http://schemas.openxmlformats.org/officeDocument/2006/relationships/image" Target="../media/image105.wmf"/><Relationship Id="rId6" Type="http://schemas.openxmlformats.org/officeDocument/2006/relationships/image" Target="../media/image107.wmf"/><Relationship Id="rId11" Type="http://schemas.openxmlformats.org/officeDocument/2006/relationships/image" Target="../media/image109.wmf"/><Relationship Id="rId5" Type="http://schemas.openxmlformats.org/officeDocument/2006/relationships/image" Target="../media/image106.wmf"/><Relationship Id="rId15" Type="http://schemas.openxmlformats.org/officeDocument/2006/relationships/image" Target="../media/image112.wmf"/><Relationship Id="rId23" Type="http://schemas.openxmlformats.org/officeDocument/2006/relationships/image" Target="../media/image36.wmf"/><Relationship Id="rId10" Type="http://schemas.openxmlformats.org/officeDocument/2006/relationships/image" Target="../media/image108.wmf"/><Relationship Id="rId19" Type="http://schemas.openxmlformats.org/officeDocument/2006/relationships/image" Target="../media/image37.wmf"/><Relationship Id="rId4" Type="http://schemas.openxmlformats.org/officeDocument/2006/relationships/image" Target="../media/image19.wmf"/><Relationship Id="rId9" Type="http://schemas.openxmlformats.org/officeDocument/2006/relationships/image" Target="../media/image21.wmf"/><Relationship Id="rId14" Type="http://schemas.openxmlformats.org/officeDocument/2006/relationships/image" Target="../media/image111.wmf"/><Relationship Id="rId22"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120.wmf"/><Relationship Id="rId18" Type="http://schemas.openxmlformats.org/officeDocument/2006/relationships/image" Target="../media/image124.wmf"/><Relationship Id="rId3" Type="http://schemas.openxmlformats.org/officeDocument/2006/relationships/image" Target="../media/image18.wmf"/><Relationship Id="rId21" Type="http://schemas.openxmlformats.org/officeDocument/2006/relationships/image" Target="../media/image34.wmf"/><Relationship Id="rId7" Type="http://schemas.openxmlformats.org/officeDocument/2006/relationships/image" Target="../media/image32.wmf"/><Relationship Id="rId12" Type="http://schemas.openxmlformats.org/officeDocument/2006/relationships/image" Target="../media/image27.wmf"/><Relationship Id="rId17" Type="http://schemas.openxmlformats.org/officeDocument/2006/relationships/image" Target="../media/image35.wmf"/><Relationship Id="rId2" Type="http://schemas.openxmlformats.org/officeDocument/2006/relationships/image" Target="../media/image17.wmf"/><Relationship Id="rId16" Type="http://schemas.openxmlformats.org/officeDocument/2006/relationships/image" Target="../media/image123.wmf"/><Relationship Id="rId20" Type="http://schemas.openxmlformats.org/officeDocument/2006/relationships/image" Target="../media/image38.wmf"/><Relationship Id="rId1" Type="http://schemas.openxmlformats.org/officeDocument/2006/relationships/image" Target="../media/image115.wmf"/><Relationship Id="rId6" Type="http://schemas.openxmlformats.org/officeDocument/2006/relationships/image" Target="../media/image117.wmf"/><Relationship Id="rId11" Type="http://schemas.openxmlformats.org/officeDocument/2006/relationships/image" Target="../media/image119.wmf"/><Relationship Id="rId5" Type="http://schemas.openxmlformats.org/officeDocument/2006/relationships/image" Target="../media/image116.wmf"/><Relationship Id="rId15" Type="http://schemas.openxmlformats.org/officeDocument/2006/relationships/image" Target="../media/image122.wmf"/><Relationship Id="rId23" Type="http://schemas.openxmlformats.org/officeDocument/2006/relationships/image" Target="../media/image36.wmf"/><Relationship Id="rId10" Type="http://schemas.openxmlformats.org/officeDocument/2006/relationships/image" Target="../media/image118.wmf"/><Relationship Id="rId19" Type="http://schemas.openxmlformats.org/officeDocument/2006/relationships/image" Target="../media/image37.wmf"/><Relationship Id="rId4" Type="http://schemas.openxmlformats.org/officeDocument/2006/relationships/image" Target="../media/image19.wmf"/><Relationship Id="rId9" Type="http://schemas.openxmlformats.org/officeDocument/2006/relationships/image" Target="../media/image21.wmf"/><Relationship Id="rId14" Type="http://schemas.openxmlformats.org/officeDocument/2006/relationships/image" Target="../media/image121.wmf"/><Relationship Id="rId22"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28.wmf"/><Relationship Id="rId13" Type="http://schemas.openxmlformats.org/officeDocument/2006/relationships/image" Target="../media/image132.wmf"/><Relationship Id="rId18" Type="http://schemas.openxmlformats.org/officeDocument/2006/relationships/image" Target="../media/image33.wmf"/><Relationship Id="rId3" Type="http://schemas.openxmlformats.org/officeDocument/2006/relationships/image" Target="../media/image18.wmf"/><Relationship Id="rId21" Type="http://schemas.openxmlformats.org/officeDocument/2006/relationships/image" Target="../media/image36.wmf"/><Relationship Id="rId7" Type="http://schemas.openxmlformats.org/officeDocument/2006/relationships/image" Target="../media/image127.wmf"/><Relationship Id="rId12" Type="http://schemas.openxmlformats.org/officeDocument/2006/relationships/image" Target="../media/image27.wmf"/><Relationship Id="rId17" Type="http://schemas.openxmlformats.org/officeDocument/2006/relationships/image" Target="../media/image32.wmf"/><Relationship Id="rId2" Type="http://schemas.openxmlformats.org/officeDocument/2006/relationships/image" Target="../media/image17.wmf"/><Relationship Id="rId16" Type="http://schemas.openxmlformats.org/officeDocument/2006/relationships/image" Target="../media/image135.wmf"/><Relationship Id="rId20" Type="http://schemas.openxmlformats.org/officeDocument/2006/relationships/image" Target="../media/image35.wmf"/><Relationship Id="rId1" Type="http://schemas.openxmlformats.org/officeDocument/2006/relationships/image" Target="../media/image126.wmf"/><Relationship Id="rId6" Type="http://schemas.openxmlformats.org/officeDocument/2006/relationships/image" Target="../media/image21.wmf"/><Relationship Id="rId11" Type="http://schemas.openxmlformats.org/officeDocument/2006/relationships/image" Target="../media/image131.wmf"/><Relationship Id="rId5" Type="http://schemas.openxmlformats.org/officeDocument/2006/relationships/image" Target="../media/image20.wmf"/><Relationship Id="rId15" Type="http://schemas.openxmlformats.org/officeDocument/2006/relationships/image" Target="../media/image134.wmf"/><Relationship Id="rId23" Type="http://schemas.openxmlformats.org/officeDocument/2006/relationships/image" Target="../media/image38.wmf"/><Relationship Id="rId10" Type="http://schemas.openxmlformats.org/officeDocument/2006/relationships/image" Target="../media/image130.wmf"/><Relationship Id="rId19" Type="http://schemas.openxmlformats.org/officeDocument/2006/relationships/image" Target="../media/image34.wmf"/><Relationship Id="rId4" Type="http://schemas.openxmlformats.org/officeDocument/2006/relationships/image" Target="../media/image19.wmf"/><Relationship Id="rId9" Type="http://schemas.openxmlformats.org/officeDocument/2006/relationships/image" Target="../media/image129.wmf"/><Relationship Id="rId14" Type="http://schemas.openxmlformats.org/officeDocument/2006/relationships/image" Target="../media/image133.wmf"/><Relationship Id="rId22" Type="http://schemas.openxmlformats.org/officeDocument/2006/relationships/image" Target="../media/image3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40.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18.wmf"/><Relationship Id="rId7" Type="http://schemas.openxmlformats.org/officeDocument/2006/relationships/image" Target="../media/image32.wmf"/><Relationship Id="rId2" Type="http://schemas.openxmlformats.org/officeDocument/2006/relationships/image" Target="../media/image17.wmf"/><Relationship Id="rId1" Type="http://schemas.openxmlformats.org/officeDocument/2006/relationships/image" Target="../media/image39.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19.wmf"/><Relationship Id="rId9" Type="http://schemas.openxmlformats.org/officeDocument/2006/relationships/image" Target="../media/image4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4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4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4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49.wmf"/><Relationship Id="rId3" Type="http://schemas.openxmlformats.org/officeDocument/2006/relationships/image" Target="../media/image18.wmf"/><Relationship Id="rId7" Type="http://schemas.openxmlformats.org/officeDocument/2006/relationships/image" Target="../media/image32.wmf"/><Relationship Id="rId12" Type="http://schemas.openxmlformats.org/officeDocument/2006/relationships/image" Target="../media/image27.wmf"/><Relationship Id="rId2" Type="http://schemas.openxmlformats.org/officeDocument/2006/relationships/image" Target="../media/image17.wmf"/><Relationship Id="rId1" Type="http://schemas.openxmlformats.org/officeDocument/2006/relationships/image" Target="../media/image44.wmf"/><Relationship Id="rId6" Type="http://schemas.openxmlformats.org/officeDocument/2006/relationships/image" Target="../media/image46.wmf"/><Relationship Id="rId11" Type="http://schemas.openxmlformats.org/officeDocument/2006/relationships/image" Target="../media/image48.wmf"/><Relationship Id="rId5" Type="http://schemas.openxmlformats.org/officeDocument/2006/relationships/image" Target="../media/image45.wmf"/><Relationship Id="rId15" Type="http://schemas.openxmlformats.org/officeDocument/2006/relationships/image" Target="../media/image36.wmf"/><Relationship Id="rId10" Type="http://schemas.openxmlformats.org/officeDocument/2006/relationships/image" Target="../media/image47.wmf"/><Relationship Id="rId4" Type="http://schemas.openxmlformats.org/officeDocument/2006/relationships/image" Target="../media/image19.wmf"/><Relationship Id="rId9" Type="http://schemas.openxmlformats.org/officeDocument/2006/relationships/image" Target="../media/image21.wmf"/><Relationship Id="rId14"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57.wmf"/><Relationship Id="rId18" Type="http://schemas.openxmlformats.org/officeDocument/2006/relationships/image" Target="../media/image61.wmf"/><Relationship Id="rId3" Type="http://schemas.openxmlformats.org/officeDocument/2006/relationships/image" Target="../media/image18.wmf"/><Relationship Id="rId7" Type="http://schemas.openxmlformats.org/officeDocument/2006/relationships/image" Target="../media/image32.wmf"/><Relationship Id="rId12" Type="http://schemas.openxmlformats.org/officeDocument/2006/relationships/image" Target="../media/image27.wmf"/><Relationship Id="rId17" Type="http://schemas.openxmlformats.org/officeDocument/2006/relationships/image" Target="../media/image60.wmf"/><Relationship Id="rId2" Type="http://schemas.openxmlformats.org/officeDocument/2006/relationships/image" Target="../media/image17.wmf"/><Relationship Id="rId16" Type="http://schemas.openxmlformats.org/officeDocument/2006/relationships/image" Target="../media/image59.wmf"/><Relationship Id="rId20" Type="http://schemas.openxmlformats.org/officeDocument/2006/relationships/image" Target="../media/image34.wmf"/><Relationship Id="rId1" Type="http://schemas.openxmlformats.org/officeDocument/2006/relationships/image" Target="../media/image52.wmf"/><Relationship Id="rId6" Type="http://schemas.openxmlformats.org/officeDocument/2006/relationships/image" Target="../media/image54.wmf"/><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36.wmf"/><Relationship Id="rId10" Type="http://schemas.openxmlformats.org/officeDocument/2006/relationships/image" Target="../media/image55.wmf"/><Relationship Id="rId19" Type="http://schemas.openxmlformats.org/officeDocument/2006/relationships/image" Target="../media/image35.wmf"/><Relationship Id="rId4" Type="http://schemas.openxmlformats.org/officeDocument/2006/relationships/image" Target="../media/image19.wmf"/><Relationship Id="rId9" Type="http://schemas.openxmlformats.org/officeDocument/2006/relationships/image" Target="../media/image21.wmf"/><Relationship Id="rId14" Type="http://schemas.openxmlformats.org/officeDocument/2006/relationships/image" Target="../media/image5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69.wmf"/><Relationship Id="rId18" Type="http://schemas.openxmlformats.org/officeDocument/2006/relationships/image" Target="../media/image73.wmf"/><Relationship Id="rId3" Type="http://schemas.openxmlformats.org/officeDocument/2006/relationships/image" Target="../media/image18.wmf"/><Relationship Id="rId7" Type="http://schemas.openxmlformats.org/officeDocument/2006/relationships/image" Target="../media/image32.wmf"/><Relationship Id="rId12" Type="http://schemas.openxmlformats.org/officeDocument/2006/relationships/image" Target="../media/image27.wmf"/><Relationship Id="rId17" Type="http://schemas.openxmlformats.org/officeDocument/2006/relationships/image" Target="../media/image72.wmf"/><Relationship Id="rId2" Type="http://schemas.openxmlformats.org/officeDocument/2006/relationships/image" Target="../media/image17.wmf"/><Relationship Id="rId16" Type="http://schemas.openxmlformats.org/officeDocument/2006/relationships/image" Target="../media/image71.wmf"/><Relationship Id="rId20" Type="http://schemas.openxmlformats.org/officeDocument/2006/relationships/image" Target="../media/image34.wmf"/><Relationship Id="rId1" Type="http://schemas.openxmlformats.org/officeDocument/2006/relationships/image" Target="../media/image64.wmf"/><Relationship Id="rId6" Type="http://schemas.openxmlformats.org/officeDocument/2006/relationships/image" Target="../media/image66.wmf"/><Relationship Id="rId11" Type="http://schemas.openxmlformats.org/officeDocument/2006/relationships/image" Target="../media/image68.wmf"/><Relationship Id="rId5" Type="http://schemas.openxmlformats.org/officeDocument/2006/relationships/image" Target="../media/image65.wmf"/><Relationship Id="rId15" Type="http://schemas.openxmlformats.org/officeDocument/2006/relationships/image" Target="../media/image36.wmf"/><Relationship Id="rId10" Type="http://schemas.openxmlformats.org/officeDocument/2006/relationships/image" Target="../media/image67.wmf"/><Relationship Id="rId19" Type="http://schemas.openxmlformats.org/officeDocument/2006/relationships/image" Target="../media/image35.wmf"/><Relationship Id="rId4" Type="http://schemas.openxmlformats.org/officeDocument/2006/relationships/image" Target="../media/image19.wmf"/><Relationship Id="rId9" Type="http://schemas.openxmlformats.org/officeDocument/2006/relationships/image" Target="../media/image21.wmf"/><Relationship Id="rId14" Type="http://schemas.openxmlformats.org/officeDocument/2006/relationships/image" Target="../media/image7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79.wmf"/><Relationship Id="rId18" Type="http://schemas.openxmlformats.org/officeDocument/2006/relationships/image" Target="../media/image83.wmf"/><Relationship Id="rId3" Type="http://schemas.openxmlformats.org/officeDocument/2006/relationships/image" Target="../media/image18.wmf"/><Relationship Id="rId7" Type="http://schemas.openxmlformats.org/officeDocument/2006/relationships/image" Target="../media/image32.wmf"/><Relationship Id="rId12" Type="http://schemas.openxmlformats.org/officeDocument/2006/relationships/image" Target="../media/image27.wmf"/><Relationship Id="rId17" Type="http://schemas.openxmlformats.org/officeDocument/2006/relationships/image" Target="../media/image82.wmf"/><Relationship Id="rId2" Type="http://schemas.openxmlformats.org/officeDocument/2006/relationships/image" Target="../media/image17.wmf"/><Relationship Id="rId16" Type="http://schemas.openxmlformats.org/officeDocument/2006/relationships/image" Target="../media/image81.wmf"/><Relationship Id="rId20" Type="http://schemas.openxmlformats.org/officeDocument/2006/relationships/image" Target="../media/image34.wmf"/><Relationship Id="rId1" Type="http://schemas.openxmlformats.org/officeDocument/2006/relationships/image" Target="../media/image74.wmf"/><Relationship Id="rId6" Type="http://schemas.openxmlformats.org/officeDocument/2006/relationships/image" Target="../media/image76.wmf"/><Relationship Id="rId11" Type="http://schemas.openxmlformats.org/officeDocument/2006/relationships/image" Target="../media/image78.wmf"/><Relationship Id="rId5" Type="http://schemas.openxmlformats.org/officeDocument/2006/relationships/image" Target="../media/image75.wmf"/><Relationship Id="rId15" Type="http://schemas.openxmlformats.org/officeDocument/2006/relationships/image" Target="../media/image36.wmf"/><Relationship Id="rId10" Type="http://schemas.openxmlformats.org/officeDocument/2006/relationships/image" Target="../media/image77.wmf"/><Relationship Id="rId19" Type="http://schemas.openxmlformats.org/officeDocument/2006/relationships/image" Target="../media/image35.wmf"/><Relationship Id="rId4" Type="http://schemas.openxmlformats.org/officeDocument/2006/relationships/image" Target="../media/image19.wmf"/><Relationship Id="rId9" Type="http://schemas.openxmlformats.org/officeDocument/2006/relationships/image" Target="../media/image21.wmf"/><Relationship Id="rId14" Type="http://schemas.openxmlformats.org/officeDocument/2006/relationships/image" Target="../media/image8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1" y="0"/>
            <a:ext cx="305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0" tIns="46045" rIns="92090" bIns="46045" numCol="1" anchor="t" anchorCtr="0" compatLnSpc="1">
            <a:prstTxWarp prst="textNoShape">
              <a:avLst/>
            </a:prstTxWarp>
          </a:bodyPr>
          <a:lstStyle>
            <a:lvl1pPr>
              <a:defRPr sz="1300"/>
            </a:lvl1pPr>
          </a:lstStyle>
          <a:p>
            <a:pPr>
              <a:defRPr/>
            </a:pPr>
            <a:endParaRPr lang="en-US"/>
          </a:p>
        </p:txBody>
      </p:sp>
      <p:sp>
        <p:nvSpPr>
          <p:cNvPr id="289795" name="Rectangle 3"/>
          <p:cNvSpPr>
            <a:spLocks noGrp="1" noChangeArrowheads="1"/>
          </p:cNvSpPr>
          <p:nvPr>
            <p:ph type="dt" sz="quarter" idx="1"/>
          </p:nvPr>
        </p:nvSpPr>
        <p:spPr bwMode="auto">
          <a:xfrm>
            <a:off x="3973379" y="0"/>
            <a:ext cx="305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0" tIns="46045" rIns="92090" bIns="46045" numCol="1" anchor="t" anchorCtr="0" compatLnSpc="1">
            <a:prstTxWarp prst="textNoShape">
              <a:avLst/>
            </a:prstTxWarp>
          </a:bodyPr>
          <a:lstStyle>
            <a:lvl1pPr algn="r">
              <a:defRPr sz="1300"/>
            </a:lvl1pPr>
          </a:lstStyle>
          <a:p>
            <a:pPr>
              <a:defRPr/>
            </a:pPr>
            <a:endParaRPr lang="en-US"/>
          </a:p>
        </p:txBody>
      </p:sp>
      <p:sp>
        <p:nvSpPr>
          <p:cNvPr id="289796" name="Rectangle 4"/>
          <p:cNvSpPr>
            <a:spLocks noGrp="1" noChangeArrowheads="1"/>
          </p:cNvSpPr>
          <p:nvPr>
            <p:ph type="ftr" sz="quarter" idx="2"/>
          </p:nvPr>
        </p:nvSpPr>
        <p:spPr bwMode="auto">
          <a:xfrm>
            <a:off x="1" y="8855076"/>
            <a:ext cx="305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0" tIns="46045" rIns="92090" bIns="46045" numCol="1" anchor="b" anchorCtr="0" compatLnSpc="1">
            <a:prstTxWarp prst="textNoShape">
              <a:avLst/>
            </a:prstTxWarp>
          </a:bodyPr>
          <a:lstStyle>
            <a:lvl1pPr>
              <a:defRPr sz="1300"/>
            </a:lvl1pPr>
          </a:lstStyle>
          <a:p>
            <a:pPr>
              <a:defRPr/>
            </a:pPr>
            <a:endParaRPr lang="en-US"/>
          </a:p>
        </p:txBody>
      </p:sp>
      <p:sp>
        <p:nvSpPr>
          <p:cNvPr id="289797" name="Rectangle 5"/>
          <p:cNvSpPr>
            <a:spLocks noGrp="1" noChangeArrowheads="1"/>
          </p:cNvSpPr>
          <p:nvPr>
            <p:ph type="sldNum" sz="quarter" idx="3"/>
          </p:nvPr>
        </p:nvSpPr>
        <p:spPr bwMode="auto">
          <a:xfrm>
            <a:off x="3973379" y="8855076"/>
            <a:ext cx="305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0" tIns="46045" rIns="92090" bIns="46045" numCol="1" anchor="b" anchorCtr="0" compatLnSpc="1">
            <a:prstTxWarp prst="textNoShape">
              <a:avLst/>
            </a:prstTxWarp>
          </a:bodyPr>
          <a:lstStyle>
            <a:lvl1pPr algn="r">
              <a:defRPr sz="1300"/>
            </a:lvl1pPr>
          </a:lstStyle>
          <a:p>
            <a:pPr>
              <a:defRPr/>
            </a:pPr>
            <a:fld id="{F6A58309-D1B0-46E0-A631-EC6506EA40EA}" type="slidenum">
              <a:rPr lang="en-US"/>
              <a:pPr>
                <a:defRPr/>
              </a:pPr>
              <a:t>‹#›</a:t>
            </a:fld>
            <a:endParaRPr lang="en-US"/>
          </a:p>
        </p:txBody>
      </p:sp>
    </p:spTree>
    <p:extLst>
      <p:ext uri="{BB962C8B-B14F-4D97-AF65-F5344CB8AC3E}">
        <p14:creationId xmlns:p14="http://schemas.microsoft.com/office/powerpoint/2010/main" val="92934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11" y="0"/>
            <a:ext cx="3037031"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t" anchorCtr="0" compatLnSpc="1">
            <a:prstTxWarp prst="textNoShape">
              <a:avLst/>
            </a:prstTxWarp>
          </a:bodyPr>
          <a:lstStyle>
            <a:lvl1pPr defTabSz="936484">
              <a:defRPr sz="1300"/>
            </a:lvl1pPr>
          </a:lstStyle>
          <a:p>
            <a:pPr>
              <a:defRPr/>
            </a:pPr>
            <a:endParaRPr lang="en-US"/>
          </a:p>
        </p:txBody>
      </p:sp>
      <p:sp>
        <p:nvSpPr>
          <p:cNvPr id="112643" name="Rectangle 3"/>
          <p:cNvSpPr>
            <a:spLocks noGrp="1" noChangeArrowheads="1"/>
          </p:cNvSpPr>
          <p:nvPr>
            <p:ph type="dt" idx="1"/>
          </p:nvPr>
        </p:nvSpPr>
        <p:spPr bwMode="auto">
          <a:xfrm>
            <a:off x="3973379" y="0"/>
            <a:ext cx="3037031"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t" anchorCtr="0" compatLnSpc="1">
            <a:prstTxWarp prst="textNoShape">
              <a:avLst/>
            </a:prstTxWarp>
          </a:bodyPr>
          <a:lstStyle>
            <a:lvl1pPr algn="r" defTabSz="936484">
              <a:defRPr sz="1300"/>
            </a:lvl1pPr>
          </a:lstStyle>
          <a:p>
            <a:pPr>
              <a:defRPr/>
            </a:pPr>
            <a:endParaRPr lang="en-US"/>
          </a:p>
        </p:txBody>
      </p:sp>
      <p:sp>
        <p:nvSpPr>
          <p:cNvPr id="618500" name="Rectangle 4"/>
          <p:cNvSpPr>
            <a:spLocks noGrp="1" noRot="1" noChangeAspect="1" noChangeArrowheads="1" noTextEdit="1"/>
          </p:cNvSpPr>
          <p:nvPr>
            <p:ph type="sldImg" idx="2"/>
          </p:nvPr>
        </p:nvSpPr>
        <p:spPr bwMode="auto">
          <a:xfrm>
            <a:off x="1182688" y="696913"/>
            <a:ext cx="4648200" cy="3487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45" name="Rectangle 5"/>
          <p:cNvSpPr>
            <a:spLocks noGrp="1" noChangeArrowheads="1"/>
          </p:cNvSpPr>
          <p:nvPr>
            <p:ph type="body" sz="quarter" idx="3"/>
          </p:nvPr>
        </p:nvSpPr>
        <p:spPr bwMode="auto">
          <a:xfrm>
            <a:off x="934721" y="4416436"/>
            <a:ext cx="514096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646" name="Rectangle 6"/>
          <p:cNvSpPr>
            <a:spLocks noGrp="1" noChangeArrowheads="1"/>
          </p:cNvSpPr>
          <p:nvPr>
            <p:ph type="ftr" sz="quarter" idx="4"/>
          </p:nvPr>
        </p:nvSpPr>
        <p:spPr bwMode="auto">
          <a:xfrm>
            <a:off x="11" y="8832850"/>
            <a:ext cx="3037031"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b" anchorCtr="0" compatLnSpc="1">
            <a:prstTxWarp prst="textNoShape">
              <a:avLst/>
            </a:prstTxWarp>
          </a:bodyPr>
          <a:lstStyle>
            <a:lvl1pPr defTabSz="936484">
              <a:defRPr sz="1300"/>
            </a:lvl1pPr>
          </a:lstStyle>
          <a:p>
            <a:pPr>
              <a:defRPr/>
            </a:pPr>
            <a:endParaRPr lang="en-US"/>
          </a:p>
        </p:txBody>
      </p:sp>
      <p:sp>
        <p:nvSpPr>
          <p:cNvPr id="112647" name="Rectangle 7"/>
          <p:cNvSpPr>
            <a:spLocks noGrp="1" noChangeArrowheads="1"/>
          </p:cNvSpPr>
          <p:nvPr>
            <p:ph type="sldNum" sz="quarter" idx="5"/>
          </p:nvPr>
        </p:nvSpPr>
        <p:spPr bwMode="auto">
          <a:xfrm>
            <a:off x="3973379" y="8832850"/>
            <a:ext cx="3037031"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b" anchorCtr="0" compatLnSpc="1">
            <a:prstTxWarp prst="textNoShape">
              <a:avLst/>
            </a:prstTxWarp>
          </a:bodyPr>
          <a:lstStyle>
            <a:lvl1pPr algn="r" defTabSz="936484">
              <a:defRPr sz="1300"/>
            </a:lvl1pPr>
          </a:lstStyle>
          <a:p>
            <a:pPr>
              <a:defRPr/>
            </a:pPr>
            <a:fld id="{BAFA802B-FC56-480F-BD85-8E983C4696EE}" type="slidenum">
              <a:rPr lang="en-US"/>
              <a:pPr>
                <a:defRPr/>
              </a:pPr>
              <a:t>‹#›</a:t>
            </a:fld>
            <a:endParaRPr lang="en-US"/>
          </a:p>
        </p:txBody>
      </p:sp>
    </p:spTree>
    <p:extLst>
      <p:ext uri="{BB962C8B-B14F-4D97-AF65-F5344CB8AC3E}">
        <p14:creationId xmlns:p14="http://schemas.microsoft.com/office/powerpoint/2010/main" val="7283154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7"/>
          <p:cNvSpPr>
            <a:spLocks noGrp="1" noChangeArrowheads="1"/>
          </p:cNvSpPr>
          <p:nvPr>
            <p:ph type="sldNum" sz="quarter" idx="5"/>
          </p:nvPr>
        </p:nvSpPr>
        <p:spPr>
          <a:noFill/>
        </p:spPr>
        <p:txBody>
          <a:bodyPr/>
          <a:lstStyle>
            <a:lvl1pPr defTabSz="936484">
              <a:defRPr sz="2400">
                <a:solidFill>
                  <a:schemeClr val="tx1"/>
                </a:solidFill>
                <a:latin typeface="Times New Roman" pitchFamily="18" charset="0"/>
              </a:defRPr>
            </a:lvl1pPr>
            <a:lvl2pPr marL="747908" indent="-287657" defTabSz="936484">
              <a:defRPr sz="2400">
                <a:solidFill>
                  <a:schemeClr val="tx1"/>
                </a:solidFill>
                <a:latin typeface="Times New Roman" pitchFamily="18" charset="0"/>
              </a:defRPr>
            </a:lvl2pPr>
            <a:lvl3pPr marL="1150627" indent="-230124" defTabSz="936484">
              <a:defRPr sz="2400">
                <a:solidFill>
                  <a:schemeClr val="tx1"/>
                </a:solidFill>
                <a:latin typeface="Times New Roman" pitchFamily="18" charset="0"/>
              </a:defRPr>
            </a:lvl3pPr>
            <a:lvl4pPr marL="1610878" indent="-230124" defTabSz="936484">
              <a:defRPr sz="2400">
                <a:solidFill>
                  <a:schemeClr val="tx1"/>
                </a:solidFill>
                <a:latin typeface="Times New Roman" pitchFamily="18" charset="0"/>
              </a:defRPr>
            </a:lvl4pPr>
            <a:lvl5pPr marL="2071128" indent="-230124" defTabSz="936484">
              <a:defRPr sz="2400">
                <a:solidFill>
                  <a:schemeClr val="tx1"/>
                </a:solidFill>
                <a:latin typeface="Times New Roman" pitchFamily="18" charset="0"/>
              </a:defRPr>
            </a:lvl5pPr>
            <a:lvl6pPr marL="2531378" indent="-230124" defTabSz="936484" eaLnBrk="0" fontAlgn="base" hangingPunct="0">
              <a:spcBef>
                <a:spcPct val="0"/>
              </a:spcBef>
              <a:spcAft>
                <a:spcPct val="0"/>
              </a:spcAft>
              <a:defRPr sz="2400">
                <a:solidFill>
                  <a:schemeClr val="tx1"/>
                </a:solidFill>
                <a:latin typeface="Times New Roman" pitchFamily="18" charset="0"/>
              </a:defRPr>
            </a:lvl6pPr>
            <a:lvl7pPr marL="2991631" indent="-230124" defTabSz="936484" eaLnBrk="0" fontAlgn="base" hangingPunct="0">
              <a:spcBef>
                <a:spcPct val="0"/>
              </a:spcBef>
              <a:spcAft>
                <a:spcPct val="0"/>
              </a:spcAft>
              <a:defRPr sz="2400">
                <a:solidFill>
                  <a:schemeClr val="tx1"/>
                </a:solidFill>
                <a:latin typeface="Times New Roman" pitchFamily="18" charset="0"/>
              </a:defRPr>
            </a:lvl7pPr>
            <a:lvl8pPr marL="3451878" indent="-230124" defTabSz="936484" eaLnBrk="0" fontAlgn="base" hangingPunct="0">
              <a:spcBef>
                <a:spcPct val="0"/>
              </a:spcBef>
              <a:spcAft>
                <a:spcPct val="0"/>
              </a:spcAft>
              <a:defRPr sz="2400">
                <a:solidFill>
                  <a:schemeClr val="tx1"/>
                </a:solidFill>
                <a:latin typeface="Times New Roman" pitchFamily="18" charset="0"/>
              </a:defRPr>
            </a:lvl8pPr>
            <a:lvl9pPr marL="3912133" indent="-230124" defTabSz="936484" eaLnBrk="0" fontAlgn="base" hangingPunct="0">
              <a:spcBef>
                <a:spcPct val="0"/>
              </a:spcBef>
              <a:spcAft>
                <a:spcPct val="0"/>
              </a:spcAft>
              <a:defRPr sz="2400">
                <a:solidFill>
                  <a:schemeClr val="tx1"/>
                </a:solidFill>
                <a:latin typeface="Times New Roman" pitchFamily="18" charset="0"/>
              </a:defRPr>
            </a:lvl9pPr>
          </a:lstStyle>
          <a:p>
            <a:fld id="{DCBCAAA3-AB45-4D6C-B0AA-BF75E0647B32}" type="slidenum">
              <a:rPr lang="en-US" sz="1300"/>
              <a:pPr/>
              <a:t>1</a:t>
            </a:fld>
            <a:endParaRPr lang="en-US" sz="1300"/>
          </a:p>
        </p:txBody>
      </p:sp>
      <p:sp>
        <p:nvSpPr>
          <p:cNvPr id="619523" name="Rectangle 2"/>
          <p:cNvSpPr>
            <a:spLocks noGrp="1" noRot="1" noChangeAspect="1" noChangeArrowheads="1" noTextEdit="1"/>
          </p:cNvSpPr>
          <p:nvPr>
            <p:ph type="sldImg"/>
          </p:nvPr>
        </p:nvSpPr>
        <p:spPr>
          <a:ln/>
        </p:spPr>
      </p:sp>
      <p:sp>
        <p:nvSpPr>
          <p:cNvPr id="619524"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lvl1pPr defTabSz="967574">
              <a:defRPr sz="2500">
                <a:solidFill>
                  <a:schemeClr val="tx1"/>
                </a:solidFill>
                <a:latin typeface="Times New Roman" pitchFamily="18" charset="0"/>
              </a:defRPr>
            </a:lvl1pPr>
            <a:lvl2pPr marL="743522" indent="-287119" defTabSz="967574">
              <a:defRPr sz="2500">
                <a:solidFill>
                  <a:schemeClr val="tx1"/>
                </a:solidFill>
                <a:latin typeface="Times New Roman" pitchFamily="18" charset="0"/>
              </a:defRPr>
            </a:lvl2pPr>
            <a:lvl3pPr marL="1143498" indent="-229031" defTabSz="967574">
              <a:defRPr sz="2500">
                <a:solidFill>
                  <a:schemeClr val="tx1"/>
                </a:solidFill>
                <a:latin typeface="Times New Roman" pitchFamily="18" charset="0"/>
              </a:defRPr>
            </a:lvl3pPr>
            <a:lvl4pPr marL="1599900" indent="-229031" defTabSz="967574">
              <a:defRPr sz="2500">
                <a:solidFill>
                  <a:schemeClr val="tx1"/>
                </a:solidFill>
                <a:latin typeface="Times New Roman" pitchFamily="18" charset="0"/>
              </a:defRPr>
            </a:lvl4pPr>
            <a:lvl5pPr marL="2056302" indent="-227371" defTabSz="967574">
              <a:defRPr sz="2500">
                <a:solidFill>
                  <a:schemeClr val="tx1"/>
                </a:solidFill>
                <a:latin typeface="Times New Roman" pitchFamily="18" charset="0"/>
              </a:defRPr>
            </a:lvl5pPr>
            <a:lvl6pPr marL="2534282" indent="-227371" defTabSz="967574" eaLnBrk="0" fontAlgn="base" hangingPunct="0">
              <a:spcBef>
                <a:spcPct val="0"/>
              </a:spcBef>
              <a:spcAft>
                <a:spcPct val="0"/>
              </a:spcAft>
              <a:defRPr sz="2500">
                <a:solidFill>
                  <a:schemeClr val="tx1"/>
                </a:solidFill>
                <a:latin typeface="Times New Roman" pitchFamily="18" charset="0"/>
              </a:defRPr>
            </a:lvl6pPr>
            <a:lvl7pPr marL="3012260" indent="-227371" defTabSz="967574" eaLnBrk="0" fontAlgn="base" hangingPunct="0">
              <a:spcBef>
                <a:spcPct val="0"/>
              </a:spcBef>
              <a:spcAft>
                <a:spcPct val="0"/>
              </a:spcAft>
              <a:defRPr sz="2500">
                <a:solidFill>
                  <a:schemeClr val="tx1"/>
                </a:solidFill>
                <a:latin typeface="Times New Roman" pitchFamily="18" charset="0"/>
              </a:defRPr>
            </a:lvl7pPr>
            <a:lvl8pPr marL="3490238" indent="-227371" defTabSz="967574" eaLnBrk="0" fontAlgn="base" hangingPunct="0">
              <a:spcBef>
                <a:spcPct val="0"/>
              </a:spcBef>
              <a:spcAft>
                <a:spcPct val="0"/>
              </a:spcAft>
              <a:defRPr sz="2500">
                <a:solidFill>
                  <a:schemeClr val="tx1"/>
                </a:solidFill>
                <a:latin typeface="Times New Roman" pitchFamily="18" charset="0"/>
              </a:defRPr>
            </a:lvl8pPr>
            <a:lvl9pPr marL="3968216" indent="-227371" defTabSz="967574" eaLnBrk="0" fontAlgn="base" hangingPunct="0">
              <a:spcBef>
                <a:spcPct val="0"/>
              </a:spcBef>
              <a:spcAft>
                <a:spcPct val="0"/>
              </a:spcAft>
              <a:defRPr sz="2500">
                <a:solidFill>
                  <a:schemeClr val="tx1"/>
                </a:solidFill>
                <a:latin typeface="Times New Roman" pitchFamily="18" charset="0"/>
              </a:defRPr>
            </a:lvl9pPr>
          </a:lstStyle>
          <a:p>
            <a:fld id="{1BD52E20-4E06-4022-9CD7-1079E05D462A}" type="slidenum">
              <a:rPr lang="en-US" sz="1300"/>
              <a:pPr/>
              <a:t>22</a:t>
            </a:fld>
            <a:endParaRPr lang="en-US" sz="13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4235334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lvl1pPr defTabSz="967574">
              <a:defRPr sz="2500">
                <a:solidFill>
                  <a:schemeClr val="tx1"/>
                </a:solidFill>
                <a:latin typeface="Times New Roman" pitchFamily="18" charset="0"/>
              </a:defRPr>
            </a:lvl1pPr>
            <a:lvl2pPr marL="743522" indent="-287119" defTabSz="967574">
              <a:defRPr sz="2500">
                <a:solidFill>
                  <a:schemeClr val="tx1"/>
                </a:solidFill>
                <a:latin typeface="Times New Roman" pitchFamily="18" charset="0"/>
              </a:defRPr>
            </a:lvl2pPr>
            <a:lvl3pPr marL="1143498" indent="-229031" defTabSz="967574">
              <a:defRPr sz="2500">
                <a:solidFill>
                  <a:schemeClr val="tx1"/>
                </a:solidFill>
                <a:latin typeface="Times New Roman" pitchFamily="18" charset="0"/>
              </a:defRPr>
            </a:lvl3pPr>
            <a:lvl4pPr marL="1599900" indent="-229031" defTabSz="967574">
              <a:defRPr sz="2500">
                <a:solidFill>
                  <a:schemeClr val="tx1"/>
                </a:solidFill>
                <a:latin typeface="Times New Roman" pitchFamily="18" charset="0"/>
              </a:defRPr>
            </a:lvl4pPr>
            <a:lvl5pPr marL="2056302" indent="-227371" defTabSz="967574">
              <a:defRPr sz="2500">
                <a:solidFill>
                  <a:schemeClr val="tx1"/>
                </a:solidFill>
                <a:latin typeface="Times New Roman" pitchFamily="18" charset="0"/>
              </a:defRPr>
            </a:lvl5pPr>
            <a:lvl6pPr marL="2534282" indent="-227371" defTabSz="967574" eaLnBrk="0" fontAlgn="base" hangingPunct="0">
              <a:spcBef>
                <a:spcPct val="0"/>
              </a:spcBef>
              <a:spcAft>
                <a:spcPct val="0"/>
              </a:spcAft>
              <a:defRPr sz="2500">
                <a:solidFill>
                  <a:schemeClr val="tx1"/>
                </a:solidFill>
                <a:latin typeface="Times New Roman" pitchFamily="18" charset="0"/>
              </a:defRPr>
            </a:lvl6pPr>
            <a:lvl7pPr marL="3012260" indent="-227371" defTabSz="967574" eaLnBrk="0" fontAlgn="base" hangingPunct="0">
              <a:spcBef>
                <a:spcPct val="0"/>
              </a:spcBef>
              <a:spcAft>
                <a:spcPct val="0"/>
              </a:spcAft>
              <a:defRPr sz="2500">
                <a:solidFill>
                  <a:schemeClr val="tx1"/>
                </a:solidFill>
                <a:latin typeface="Times New Roman" pitchFamily="18" charset="0"/>
              </a:defRPr>
            </a:lvl7pPr>
            <a:lvl8pPr marL="3490238" indent="-227371" defTabSz="967574" eaLnBrk="0" fontAlgn="base" hangingPunct="0">
              <a:spcBef>
                <a:spcPct val="0"/>
              </a:spcBef>
              <a:spcAft>
                <a:spcPct val="0"/>
              </a:spcAft>
              <a:defRPr sz="2500">
                <a:solidFill>
                  <a:schemeClr val="tx1"/>
                </a:solidFill>
                <a:latin typeface="Times New Roman" pitchFamily="18" charset="0"/>
              </a:defRPr>
            </a:lvl8pPr>
            <a:lvl9pPr marL="3968216" indent="-227371" defTabSz="967574" eaLnBrk="0" fontAlgn="base" hangingPunct="0">
              <a:spcBef>
                <a:spcPct val="0"/>
              </a:spcBef>
              <a:spcAft>
                <a:spcPct val="0"/>
              </a:spcAft>
              <a:defRPr sz="2500">
                <a:solidFill>
                  <a:schemeClr val="tx1"/>
                </a:solidFill>
                <a:latin typeface="Times New Roman" pitchFamily="18" charset="0"/>
              </a:defRPr>
            </a:lvl9pPr>
          </a:lstStyle>
          <a:p>
            <a:fld id="{2C2B2BEB-4790-4FC3-81DD-1C8DF5230923}" type="slidenum">
              <a:rPr lang="en-US" sz="1300"/>
              <a:pPr/>
              <a:t>23</a:t>
            </a:fld>
            <a:endParaRPr lang="en-US" sz="13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1793625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lvl1pPr defTabSz="967574">
              <a:defRPr sz="2500">
                <a:solidFill>
                  <a:schemeClr val="tx1"/>
                </a:solidFill>
                <a:latin typeface="Times New Roman" pitchFamily="18" charset="0"/>
              </a:defRPr>
            </a:lvl1pPr>
            <a:lvl2pPr marL="743522" indent="-287119" defTabSz="967574">
              <a:defRPr sz="2500">
                <a:solidFill>
                  <a:schemeClr val="tx1"/>
                </a:solidFill>
                <a:latin typeface="Times New Roman" pitchFamily="18" charset="0"/>
              </a:defRPr>
            </a:lvl2pPr>
            <a:lvl3pPr marL="1143498" indent="-229031" defTabSz="967574">
              <a:defRPr sz="2500">
                <a:solidFill>
                  <a:schemeClr val="tx1"/>
                </a:solidFill>
                <a:latin typeface="Times New Roman" pitchFamily="18" charset="0"/>
              </a:defRPr>
            </a:lvl3pPr>
            <a:lvl4pPr marL="1599900" indent="-229031" defTabSz="967574">
              <a:defRPr sz="2500">
                <a:solidFill>
                  <a:schemeClr val="tx1"/>
                </a:solidFill>
                <a:latin typeface="Times New Roman" pitchFamily="18" charset="0"/>
              </a:defRPr>
            </a:lvl4pPr>
            <a:lvl5pPr marL="2056302" indent="-227371" defTabSz="967574">
              <a:defRPr sz="2500">
                <a:solidFill>
                  <a:schemeClr val="tx1"/>
                </a:solidFill>
                <a:latin typeface="Times New Roman" pitchFamily="18" charset="0"/>
              </a:defRPr>
            </a:lvl5pPr>
            <a:lvl6pPr marL="2534282" indent="-227371" defTabSz="967574" eaLnBrk="0" fontAlgn="base" hangingPunct="0">
              <a:spcBef>
                <a:spcPct val="0"/>
              </a:spcBef>
              <a:spcAft>
                <a:spcPct val="0"/>
              </a:spcAft>
              <a:defRPr sz="2500">
                <a:solidFill>
                  <a:schemeClr val="tx1"/>
                </a:solidFill>
                <a:latin typeface="Times New Roman" pitchFamily="18" charset="0"/>
              </a:defRPr>
            </a:lvl6pPr>
            <a:lvl7pPr marL="3012260" indent="-227371" defTabSz="967574" eaLnBrk="0" fontAlgn="base" hangingPunct="0">
              <a:spcBef>
                <a:spcPct val="0"/>
              </a:spcBef>
              <a:spcAft>
                <a:spcPct val="0"/>
              </a:spcAft>
              <a:defRPr sz="2500">
                <a:solidFill>
                  <a:schemeClr val="tx1"/>
                </a:solidFill>
                <a:latin typeface="Times New Roman" pitchFamily="18" charset="0"/>
              </a:defRPr>
            </a:lvl7pPr>
            <a:lvl8pPr marL="3490238" indent="-227371" defTabSz="967574" eaLnBrk="0" fontAlgn="base" hangingPunct="0">
              <a:spcBef>
                <a:spcPct val="0"/>
              </a:spcBef>
              <a:spcAft>
                <a:spcPct val="0"/>
              </a:spcAft>
              <a:defRPr sz="2500">
                <a:solidFill>
                  <a:schemeClr val="tx1"/>
                </a:solidFill>
                <a:latin typeface="Times New Roman" pitchFamily="18" charset="0"/>
              </a:defRPr>
            </a:lvl8pPr>
            <a:lvl9pPr marL="3968216" indent="-227371" defTabSz="967574" eaLnBrk="0" fontAlgn="base" hangingPunct="0">
              <a:spcBef>
                <a:spcPct val="0"/>
              </a:spcBef>
              <a:spcAft>
                <a:spcPct val="0"/>
              </a:spcAft>
              <a:defRPr sz="2500">
                <a:solidFill>
                  <a:schemeClr val="tx1"/>
                </a:solidFill>
                <a:latin typeface="Times New Roman" pitchFamily="18" charset="0"/>
              </a:defRPr>
            </a:lvl9pPr>
          </a:lstStyle>
          <a:p>
            <a:fld id="{F3DD4DF4-18E7-4CA7-B32E-B86BB8431CC6}" type="slidenum">
              <a:rPr lang="en-US" sz="1300"/>
              <a:pPr/>
              <a:t>24</a:t>
            </a:fld>
            <a:endParaRPr lang="en-US" sz="13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1462907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lvl1pPr defTabSz="967574">
              <a:defRPr sz="2500">
                <a:solidFill>
                  <a:schemeClr val="tx1"/>
                </a:solidFill>
                <a:latin typeface="Times New Roman" pitchFamily="18" charset="0"/>
              </a:defRPr>
            </a:lvl1pPr>
            <a:lvl2pPr marL="743522" indent="-287119" defTabSz="967574">
              <a:defRPr sz="2500">
                <a:solidFill>
                  <a:schemeClr val="tx1"/>
                </a:solidFill>
                <a:latin typeface="Times New Roman" pitchFamily="18" charset="0"/>
              </a:defRPr>
            </a:lvl2pPr>
            <a:lvl3pPr marL="1143498" indent="-229031" defTabSz="967574">
              <a:defRPr sz="2500">
                <a:solidFill>
                  <a:schemeClr val="tx1"/>
                </a:solidFill>
                <a:latin typeface="Times New Roman" pitchFamily="18" charset="0"/>
              </a:defRPr>
            </a:lvl3pPr>
            <a:lvl4pPr marL="1599900" indent="-229031" defTabSz="967574">
              <a:defRPr sz="2500">
                <a:solidFill>
                  <a:schemeClr val="tx1"/>
                </a:solidFill>
                <a:latin typeface="Times New Roman" pitchFamily="18" charset="0"/>
              </a:defRPr>
            </a:lvl4pPr>
            <a:lvl5pPr marL="2056302" indent="-227371" defTabSz="967574">
              <a:defRPr sz="2500">
                <a:solidFill>
                  <a:schemeClr val="tx1"/>
                </a:solidFill>
                <a:latin typeface="Times New Roman" pitchFamily="18" charset="0"/>
              </a:defRPr>
            </a:lvl5pPr>
            <a:lvl6pPr marL="2534282" indent="-227371" defTabSz="967574" eaLnBrk="0" fontAlgn="base" hangingPunct="0">
              <a:spcBef>
                <a:spcPct val="0"/>
              </a:spcBef>
              <a:spcAft>
                <a:spcPct val="0"/>
              </a:spcAft>
              <a:defRPr sz="2500">
                <a:solidFill>
                  <a:schemeClr val="tx1"/>
                </a:solidFill>
                <a:latin typeface="Times New Roman" pitchFamily="18" charset="0"/>
              </a:defRPr>
            </a:lvl6pPr>
            <a:lvl7pPr marL="3012260" indent="-227371" defTabSz="967574" eaLnBrk="0" fontAlgn="base" hangingPunct="0">
              <a:spcBef>
                <a:spcPct val="0"/>
              </a:spcBef>
              <a:spcAft>
                <a:spcPct val="0"/>
              </a:spcAft>
              <a:defRPr sz="2500">
                <a:solidFill>
                  <a:schemeClr val="tx1"/>
                </a:solidFill>
                <a:latin typeface="Times New Roman" pitchFamily="18" charset="0"/>
              </a:defRPr>
            </a:lvl7pPr>
            <a:lvl8pPr marL="3490238" indent="-227371" defTabSz="967574" eaLnBrk="0" fontAlgn="base" hangingPunct="0">
              <a:spcBef>
                <a:spcPct val="0"/>
              </a:spcBef>
              <a:spcAft>
                <a:spcPct val="0"/>
              </a:spcAft>
              <a:defRPr sz="2500">
                <a:solidFill>
                  <a:schemeClr val="tx1"/>
                </a:solidFill>
                <a:latin typeface="Times New Roman" pitchFamily="18" charset="0"/>
              </a:defRPr>
            </a:lvl8pPr>
            <a:lvl9pPr marL="3968216" indent="-227371" defTabSz="967574" eaLnBrk="0" fontAlgn="base" hangingPunct="0">
              <a:spcBef>
                <a:spcPct val="0"/>
              </a:spcBef>
              <a:spcAft>
                <a:spcPct val="0"/>
              </a:spcAft>
              <a:defRPr sz="2500">
                <a:solidFill>
                  <a:schemeClr val="tx1"/>
                </a:solidFill>
                <a:latin typeface="Times New Roman" pitchFamily="18" charset="0"/>
              </a:defRPr>
            </a:lvl9pPr>
          </a:lstStyle>
          <a:p>
            <a:fld id="{180671F0-4CDE-45FC-9EA4-231C31B45598}" type="slidenum">
              <a:rPr lang="en-US" sz="1300"/>
              <a:pPr/>
              <a:t>25</a:t>
            </a:fld>
            <a:endParaRPr lang="en-US" sz="13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926187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lvl1pPr defTabSz="967574">
              <a:defRPr sz="2500">
                <a:solidFill>
                  <a:schemeClr val="tx1"/>
                </a:solidFill>
                <a:latin typeface="Times New Roman" pitchFamily="18" charset="0"/>
              </a:defRPr>
            </a:lvl1pPr>
            <a:lvl2pPr marL="743522" indent="-287119" defTabSz="967574">
              <a:defRPr sz="2500">
                <a:solidFill>
                  <a:schemeClr val="tx1"/>
                </a:solidFill>
                <a:latin typeface="Times New Roman" pitchFamily="18" charset="0"/>
              </a:defRPr>
            </a:lvl2pPr>
            <a:lvl3pPr marL="1143498" indent="-229031" defTabSz="967574">
              <a:defRPr sz="2500">
                <a:solidFill>
                  <a:schemeClr val="tx1"/>
                </a:solidFill>
                <a:latin typeface="Times New Roman" pitchFamily="18" charset="0"/>
              </a:defRPr>
            </a:lvl3pPr>
            <a:lvl4pPr marL="1599900" indent="-229031" defTabSz="967574">
              <a:defRPr sz="2500">
                <a:solidFill>
                  <a:schemeClr val="tx1"/>
                </a:solidFill>
                <a:latin typeface="Times New Roman" pitchFamily="18" charset="0"/>
              </a:defRPr>
            </a:lvl4pPr>
            <a:lvl5pPr marL="2056302" indent="-227371" defTabSz="967574">
              <a:defRPr sz="2500">
                <a:solidFill>
                  <a:schemeClr val="tx1"/>
                </a:solidFill>
                <a:latin typeface="Times New Roman" pitchFamily="18" charset="0"/>
              </a:defRPr>
            </a:lvl5pPr>
            <a:lvl6pPr marL="2534282" indent="-227371" defTabSz="967574" eaLnBrk="0" fontAlgn="base" hangingPunct="0">
              <a:spcBef>
                <a:spcPct val="0"/>
              </a:spcBef>
              <a:spcAft>
                <a:spcPct val="0"/>
              </a:spcAft>
              <a:defRPr sz="2500">
                <a:solidFill>
                  <a:schemeClr val="tx1"/>
                </a:solidFill>
                <a:latin typeface="Times New Roman" pitchFamily="18" charset="0"/>
              </a:defRPr>
            </a:lvl6pPr>
            <a:lvl7pPr marL="3012260" indent="-227371" defTabSz="967574" eaLnBrk="0" fontAlgn="base" hangingPunct="0">
              <a:spcBef>
                <a:spcPct val="0"/>
              </a:spcBef>
              <a:spcAft>
                <a:spcPct val="0"/>
              </a:spcAft>
              <a:defRPr sz="2500">
                <a:solidFill>
                  <a:schemeClr val="tx1"/>
                </a:solidFill>
                <a:latin typeface="Times New Roman" pitchFamily="18" charset="0"/>
              </a:defRPr>
            </a:lvl7pPr>
            <a:lvl8pPr marL="3490238" indent="-227371" defTabSz="967574" eaLnBrk="0" fontAlgn="base" hangingPunct="0">
              <a:spcBef>
                <a:spcPct val="0"/>
              </a:spcBef>
              <a:spcAft>
                <a:spcPct val="0"/>
              </a:spcAft>
              <a:defRPr sz="2500">
                <a:solidFill>
                  <a:schemeClr val="tx1"/>
                </a:solidFill>
                <a:latin typeface="Times New Roman" pitchFamily="18" charset="0"/>
              </a:defRPr>
            </a:lvl8pPr>
            <a:lvl9pPr marL="3968216" indent="-227371" defTabSz="967574" eaLnBrk="0" fontAlgn="base" hangingPunct="0">
              <a:spcBef>
                <a:spcPct val="0"/>
              </a:spcBef>
              <a:spcAft>
                <a:spcPct val="0"/>
              </a:spcAft>
              <a:defRPr sz="2500">
                <a:solidFill>
                  <a:schemeClr val="tx1"/>
                </a:solidFill>
                <a:latin typeface="Times New Roman" pitchFamily="18" charset="0"/>
              </a:defRPr>
            </a:lvl9pPr>
          </a:lstStyle>
          <a:p>
            <a:fld id="{5DD7BF70-FEBF-4215-BEAF-6FA42533977D}" type="slidenum">
              <a:rPr lang="en-US" sz="1300"/>
              <a:pPr/>
              <a:t>26</a:t>
            </a:fld>
            <a:endParaRPr lang="en-US" sz="13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3352245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lvl1pPr defTabSz="967574">
              <a:defRPr sz="2500">
                <a:solidFill>
                  <a:schemeClr val="tx1"/>
                </a:solidFill>
                <a:latin typeface="Times New Roman" pitchFamily="18" charset="0"/>
              </a:defRPr>
            </a:lvl1pPr>
            <a:lvl2pPr marL="743522" indent="-287119" defTabSz="967574">
              <a:defRPr sz="2500">
                <a:solidFill>
                  <a:schemeClr val="tx1"/>
                </a:solidFill>
                <a:latin typeface="Times New Roman" pitchFamily="18" charset="0"/>
              </a:defRPr>
            </a:lvl2pPr>
            <a:lvl3pPr marL="1143498" indent="-229031" defTabSz="967574">
              <a:defRPr sz="2500">
                <a:solidFill>
                  <a:schemeClr val="tx1"/>
                </a:solidFill>
                <a:latin typeface="Times New Roman" pitchFamily="18" charset="0"/>
              </a:defRPr>
            </a:lvl3pPr>
            <a:lvl4pPr marL="1599900" indent="-229031" defTabSz="967574">
              <a:defRPr sz="2500">
                <a:solidFill>
                  <a:schemeClr val="tx1"/>
                </a:solidFill>
                <a:latin typeface="Times New Roman" pitchFamily="18" charset="0"/>
              </a:defRPr>
            </a:lvl4pPr>
            <a:lvl5pPr marL="2056302" indent="-227371" defTabSz="967574">
              <a:defRPr sz="2500">
                <a:solidFill>
                  <a:schemeClr val="tx1"/>
                </a:solidFill>
                <a:latin typeface="Times New Roman" pitchFamily="18" charset="0"/>
              </a:defRPr>
            </a:lvl5pPr>
            <a:lvl6pPr marL="2534282" indent="-227371" defTabSz="967574" eaLnBrk="0" fontAlgn="base" hangingPunct="0">
              <a:spcBef>
                <a:spcPct val="0"/>
              </a:spcBef>
              <a:spcAft>
                <a:spcPct val="0"/>
              </a:spcAft>
              <a:defRPr sz="2500">
                <a:solidFill>
                  <a:schemeClr val="tx1"/>
                </a:solidFill>
                <a:latin typeface="Times New Roman" pitchFamily="18" charset="0"/>
              </a:defRPr>
            </a:lvl6pPr>
            <a:lvl7pPr marL="3012260" indent="-227371" defTabSz="967574" eaLnBrk="0" fontAlgn="base" hangingPunct="0">
              <a:spcBef>
                <a:spcPct val="0"/>
              </a:spcBef>
              <a:spcAft>
                <a:spcPct val="0"/>
              </a:spcAft>
              <a:defRPr sz="2500">
                <a:solidFill>
                  <a:schemeClr val="tx1"/>
                </a:solidFill>
                <a:latin typeface="Times New Roman" pitchFamily="18" charset="0"/>
              </a:defRPr>
            </a:lvl7pPr>
            <a:lvl8pPr marL="3490238" indent="-227371" defTabSz="967574" eaLnBrk="0" fontAlgn="base" hangingPunct="0">
              <a:spcBef>
                <a:spcPct val="0"/>
              </a:spcBef>
              <a:spcAft>
                <a:spcPct val="0"/>
              </a:spcAft>
              <a:defRPr sz="2500">
                <a:solidFill>
                  <a:schemeClr val="tx1"/>
                </a:solidFill>
                <a:latin typeface="Times New Roman" pitchFamily="18" charset="0"/>
              </a:defRPr>
            </a:lvl8pPr>
            <a:lvl9pPr marL="3968216" indent="-227371" defTabSz="967574" eaLnBrk="0" fontAlgn="base" hangingPunct="0">
              <a:spcBef>
                <a:spcPct val="0"/>
              </a:spcBef>
              <a:spcAft>
                <a:spcPct val="0"/>
              </a:spcAft>
              <a:defRPr sz="2500">
                <a:solidFill>
                  <a:schemeClr val="tx1"/>
                </a:solidFill>
                <a:latin typeface="Times New Roman" pitchFamily="18" charset="0"/>
              </a:defRPr>
            </a:lvl9pPr>
          </a:lstStyle>
          <a:p>
            <a:fld id="{2F4B04B7-FC06-422E-BFB3-E3078BE709C7}" type="slidenum">
              <a:rPr lang="en-US" sz="1300"/>
              <a:pPr/>
              <a:t>27</a:t>
            </a:fld>
            <a:endParaRPr lang="en-US" sz="13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2181341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lvl1pPr defTabSz="967574">
              <a:defRPr sz="2500">
                <a:solidFill>
                  <a:schemeClr val="tx1"/>
                </a:solidFill>
                <a:latin typeface="Times New Roman" pitchFamily="18" charset="0"/>
              </a:defRPr>
            </a:lvl1pPr>
            <a:lvl2pPr marL="743522" indent="-287119" defTabSz="967574">
              <a:defRPr sz="2500">
                <a:solidFill>
                  <a:schemeClr val="tx1"/>
                </a:solidFill>
                <a:latin typeface="Times New Roman" pitchFamily="18" charset="0"/>
              </a:defRPr>
            </a:lvl2pPr>
            <a:lvl3pPr marL="1143498" indent="-229031" defTabSz="967574">
              <a:defRPr sz="2500">
                <a:solidFill>
                  <a:schemeClr val="tx1"/>
                </a:solidFill>
                <a:latin typeface="Times New Roman" pitchFamily="18" charset="0"/>
              </a:defRPr>
            </a:lvl3pPr>
            <a:lvl4pPr marL="1599900" indent="-229031" defTabSz="967574">
              <a:defRPr sz="2500">
                <a:solidFill>
                  <a:schemeClr val="tx1"/>
                </a:solidFill>
                <a:latin typeface="Times New Roman" pitchFamily="18" charset="0"/>
              </a:defRPr>
            </a:lvl4pPr>
            <a:lvl5pPr marL="2056302" indent="-227371" defTabSz="967574">
              <a:defRPr sz="2500">
                <a:solidFill>
                  <a:schemeClr val="tx1"/>
                </a:solidFill>
                <a:latin typeface="Times New Roman" pitchFamily="18" charset="0"/>
              </a:defRPr>
            </a:lvl5pPr>
            <a:lvl6pPr marL="2534282" indent="-227371" defTabSz="967574" eaLnBrk="0" fontAlgn="base" hangingPunct="0">
              <a:spcBef>
                <a:spcPct val="0"/>
              </a:spcBef>
              <a:spcAft>
                <a:spcPct val="0"/>
              </a:spcAft>
              <a:defRPr sz="2500">
                <a:solidFill>
                  <a:schemeClr val="tx1"/>
                </a:solidFill>
                <a:latin typeface="Times New Roman" pitchFamily="18" charset="0"/>
              </a:defRPr>
            </a:lvl6pPr>
            <a:lvl7pPr marL="3012260" indent="-227371" defTabSz="967574" eaLnBrk="0" fontAlgn="base" hangingPunct="0">
              <a:spcBef>
                <a:spcPct val="0"/>
              </a:spcBef>
              <a:spcAft>
                <a:spcPct val="0"/>
              </a:spcAft>
              <a:defRPr sz="2500">
                <a:solidFill>
                  <a:schemeClr val="tx1"/>
                </a:solidFill>
                <a:latin typeface="Times New Roman" pitchFamily="18" charset="0"/>
              </a:defRPr>
            </a:lvl7pPr>
            <a:lvl8pPr marL="3490238" indent="-227371" defTabSz="967574" eaLnBrk="0" fontAlgn="base" hangingPunct="0">
              <a:spcBef>
                <a:spcPct val="0"/>
              </a:spcBef>
              <a:spcAft>
                <a:spcPct val="0"/>
              </a:spcAft>
              <a:defRPr sz="2500">
                <a:solidFill>
                  <a:schemeClr val="tx1"/>
                </a:solidFill>
                <a:latin typeface="Times New Roman" pitchFamily="18" charset="0"/>
              </a:defRPr>
            </a:lvl8pPr>
            <a:lvl9pPr marL="3968216" indent="-227371" defTabSz="967574" eaLnBrk="0" fontAlgn="base" hangingPunct="0">
              <a:spcBef>
                <a:spcPct val="0"/>
              </a:spcBef>
              <a:spcAft>
                <a:spcPct val="0"/>
              </a:spcAft>
              <a:defRPr sz="2500">
                <a:solidFill>
                  <a:schemeClr val="tx1"/>
                </a:solidFill>
                <a:latin typeface="Times New Roman" pitchFamily="18" charset="0"/>
              </a:defRPr>
            </a:lvl9pPr>
          </a:lstStyle>
          <a:p>
            <a:fld id="{DB5E3824-890E-4439-A79F-F89465419384}" type="slidenum">
              <a:rPr lang="en-US" sz="1300"/>
              <a:pPr/>
              <a:t>28</a:t>
            </a:fld>
            <a:endParaRPr lang="en-US" sz="13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1514812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lvl1pPr defTabSz="967574">
              <a:defRPr sz="2500">
                <a:solidFill>
                  <a:schemeClr val="tx1"/>
                </a:solidFill>
                <a:latin typeface="Times New Roman" pitchFamily="18" charset="0"/>
              </a:defRPr>
            </a:lvl1pPr>
            <a:lvl2pPr marL="743522" indent="-287119" defTabSz="967574">
              <a:defRPr sz="2500">
                <a:solidFill>
                  <a:schemeClr val="tx1"/>
                </a:solidFill>
                <a:latin typeface="Times New Roman" pitchFamily="18" charset="0"/>
              </a:defRPr>
            </a:lvl2pPr>
            <a:lvl3pPr marL="1143498" indent="-229031" defTabSz="967574">
              <a:defRPr sz="2500">
                <a:solidFill>
                  <a:schemeClr val="tx1"/>
                </a:solidFill>
                <a:latin typeface="Times New Roman" pitchFamily="18" charset="0"/>
              </a:defRPr>
            </a:lvl3pPr>
            <a:lvl4pPr marL="1599900" indent="-229031" defTabSz="967574">
              <a:defRPr sz="2500">
                <a:solidFill>
                  <a:schemeClr val="tx1"/>
                </a:solidFill>
                <a:latin typeface="Times New Roman" pitchFamily="18" charset="0"/>
              </a:defRPr>
            </a:lvl4pPr>
            <a:lvl5pPr marL="2056302" indent="-227371" defTabSz="967574">
              <a:defRPr sz="2500">
                <a:solidFill>
                  <a:schemeClr val="tx1"/>
                </a:solidFill>
                <a:latin typeface="Times New Roman" pitchFamily="18" charset="0"/>
              </a:defRPr>
            </a:lvl5pPr>
            <a:lvl6pPr marL="2534282" indent="-227371" defTabSz="967574" eaLnBrk="0" fontAlgn="base" hangingPunct="0">
              <a:spcBef>
                <a:spcPct val="0"/>
              </a:spcBef>
              <a:spcAft>
                <a:spcPct val="0"/>
              </a:spcAft>
              <a:defRPr sz="2500">
                <a:solidFill>
                  <a:schemeClr val="tx1"/>
                </a:solidFill>
                <a:latin typeface="Times New Roman" pitchFamily="18" charset="0"/>
              </a:defRPr>
            </a:lvl6pPr>
            <a:lvl7pPr marL="3012260" indent="-227371" defTabSz="967574" eaLnBrk="0" fontAlgn="base" hangingPunct="0">
              <a:spcBef>
                <a:spcPct val="0"/>
              </a:spcBef>
              <a:spcAft>
                <a:spcPct val="0"/>
              </a:spcAft>
              <a:defRPr sz="2500">
                <a:solidFill>
                  <a:schemeClr val="tx1"/>
                </a:solidFill>
                <a:latin typeface="Times New Roman" pitchFamily="18" charset="0"/>
              </a:defRPr>
            </a:lvl7pPr>
            <a:lvl8pPr marL="3490238" indent="-227371" defTabSz="967574" eaLnBrk="0" fontAlgn="base" hangingPunct="0">
              <a:spcBef>
                <a:spcPct val="0"/>
              </a:spcBef>
              <a:spcAft>
                <a:spcPct val="0"/>
              </a:spcAft>
              <a:defRPr sz="2500">
                <a:solidFill>
                  <a:schemeClr val="tx1"/>
                </a:solidFill>
                <a:latin typeface="Times New Roman" pitchFamily="18" charset="0"/>
              </a:defRPr>
            </a:lvl8pPr>
            <a:lvl9pPr marL="3968216" indent="-227371" defTabSz="967574" eaLnBrk="0" fontAlgn="base" hangingPunct="0">
              <a:spcBef>
                <a:spcPct val="0"/>
              </a:spcBef>
              <a:spcAft>
                <a:spcPct val="0"/>
              </a:spcAft>
              <a:defRPr sz="2500">
                <a:solidFill>
                  <a:schemeClr val="tx1"/>
                </a:solidFill>
                <a:latin typeface="Times New Roman" pitchFamily="18" charset="0"/>
              </a:defRPr>
            </a:lvl9pPr>
          </a:lstStyle>
          <a:p>
            <a:fld id="{B99FBB7A-20F6-4484-803D-6742246D6D5E}" type="slidenum">
              <a:rPr lang="en-US" sz="1300"/>
              <a:pPr/>
              <a:t>29</a:t>
            </a:fld>
            <a:endParaRPr lang="en-US" sz="13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758420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lvl1pPr defTabSz="967574">
              <a:defRPr sz="2500">
                <a:solidFill>
                  <a:schemeClr val="tx1"/>
                </a:solidFill>
                <a:latin typeface="Times New Roman" pitchFamily="18" charset="0"/>
              </a:defRPr>
            </a:lvl1pPr>
            <a:lvl2pPr marL="743522" indent="-287119" defTabSz="967574">
              <a:defRPr sz="2500">
                <a:solidFill>
                  <a:schemeClr val="tx1"/>
                </a:solidFill>
                <a:latin typeface="Times New Roman" pitchFamily="18" charset="0"/>
              </a:defRPr>
            </a:lvl2pPr>
            <a:lvl3pPr marL="1143498" indent="-229031" defTabSz="967574">
              <a:defRPr sz="2500">
                <a:solidFill>
                  <a:schemeClr val="tx1"/>
                </a:solidFill>
                <a:latin typeface="Times New Roman" pitchFamily="18" charset="0"/>
              </a:defRPr>
            </a:lvl3pPr>
            <a:lvl4pPr marL="1599900" indent="-229031" defTabSz="967574">
              <a:defRPr sz="2500">
                <a:solidFill>
                  <a:schemeClr val="tx1"/>
                </a:solidFill>
                <a:latin typeface="Times New Roman" pitchFamily="18" charset="0"/>
              </a:defRPr>
            </a:lvl4pPr>
            <a:lvl5pPr marL="2056302" indent="-227371" defTabSz="967574">
              <a:defRPr sz="2500">
                <a:solidFill>
                  <a:schemeClr val="tx1"/>
                </a:solidFill>
                <a:latin typeface="Times New Roman" pitchFamily="18" charset="0"/>
              </a:defRPr>
            </a:lvl5pPr>
            <a:lvl6pPr marL="2534282" indent="-227371" defTabSz="967574" eaLnBrk="0" fontAlgn="base" hangingPunct="0">
              <a:spcBef>
                <a:spcPct val="0"/>
              </a:spcBef>
              <a:spcAft>
                <a:spcPct val="0"/>
              </a:spcAft>
              <a:defRPr sz="2500">
                <a:solidFill>
                  <a:schemeClr val="tx1"/>
                </a:solidFill>
                <a:latin typeface="Times New Roman" pitchFamily="18" charset="0"/>
              </a:defRPr>
            </a:lvl6pPr>
            <a:lvl7pPr marL="3012260" indent="-227371" defTabSz="967574" eaLnBrk="0" fontAlgn="base" hangingPunct="0">
              <a:spcBef>
                <a:spcPct val="0"/>
              </a:spcBef>
              <a:spcAft>
                <a:spcPct val="0"/>
              </a:spcAft>
              <a:defRPr sz="2500">
                <a:solidFill>
                  <a:schemeClr val="tx1"/>
                </a:solidFill>
                <a:latin typeface="Times New Roman" pitchFamily="18" charset="0"/>
              </a:defRPr>
            </a:lvl7pPr>
            <a:lvl8pPr marL="3490238" indent="-227371" defTabSz="967574" eaLnBrk="0" fontAlgn="base" hangingPunct="0">
              <a:spcBef>
                <a:spcPct val="0"/>
              </a:spcBef>
              <a:spcAft>
                <a:spcPct val="0"/>
              </a:spcAft>
              <a:defRPr sz="2500">
                <a:solidFill>
                  <a:schemeClr val="tx1"/>
                </a:solidFill>
                <a:latin typeface="Times New Roman" pitchFamily="18" charset="0"/>
              </a:defRPr>
            </a:lvl8pPr>
            <a:lvl9pPr marL="3968216" indent="-227371" defTabSz="967574" eaLnBrk="0" fontAlgn="base" hangingPunct="0">
              <a:spcBef>
                <a:spcPct val="0"/>
              </a:spcBef>
              <a:spcAft>
                <a:spcPct val="0"/>
              </a:spcAft>
              <a:defRPr sz="2500">
                <a:solidFill>
                  <a:schemeClr val="tx1"/>
                </a:solidFill>
                <a:latin typeface="Times New Roman" pitchFamily="18" charset="0"/>
              </a:defRPr>
            </a:lvl9pPr>
          </a:lstStyle>
          <a:p>
            <a:fld id="{0DE7068A-CA89-4B93-9135-2D3A630A13FD}" type="slidenum">
              <a:rPr lang="en-US" sz="1300"/>
              <a:pPr/>
              <a:t>30</a:t>
            </a:fld>
            <a:endParaRPr lang="en-US" sz="13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1748509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lvl1pPr defTabSz="967574">
              <a:defRPr sz="2500">
                <a:solidFill>
                  <a:schemeClr val="tx1"/>
                </a:solidFill>
                <a:latin typeface="Times New Roman" pitchFamily="18" charset="0"/>
              </a:defRPr>
            </a:lvl1pPr>
            <a:lvl2pPr marL="743522" indent="-287119" defTabSz="967574">
              <a:defRPr sz="2500">
                <a:solidFill>
                  <a:schemeClr val="tx1"/>
                </a:solidFill>
                <a:latin typeface="Times New Roman" pitchFamily="18" charset="0"/>
              </a:defRPr>
            </a:lvl2pPr>
            <a:lvl3pPr marL="1143498" indent="-229031" defTabSz="967574">
              <a:defRPr sz="2500">
                <a:solidFill>
                  <a:schemeClr val="tx1"/>
                </a:solidFill>
                <a:latin typeface="Times New Roman" pitchFamily="18" charset="0"/>
              </a:defRPr>
            </a:lvl3pPr>
            <a:lvl4pPr marL="1599900" indent="-229031" defTabSz="967574">
              <a:defRPr sz="2500">
                <a:solidFill>
                  <a:schemeClr val="tx1"/>
                </a:solidFill>
                <a:latin typeface="Times New Roman" pitchFamily="18" charset="0"/>
              </a:defRPr>
            </a:lvl4pPr>
            <a:lvl5pPr marL="2056302" indent="-227371" defTabSz="967574">
              <a:defRPr sz="2500">
                <a:solidFill>
                  <a:schemeClr val="tx1"/>
                </a:solidFill>
                <a:latin typeface="Times New Roman" pitchFamily="18" charset="0"/>
              </a:defRPr>
            </a:lvl5pPr>
            <a:lvl6pPr marL="2534282" indent="-227371" defTabSz="967574" eaLnBrk="0" fontAlgn="base" hangingPunct="0">
              <a:spcBef>
                <a:spcPct val="0"/>
              </a:spcBef>
              <a:spcAft>
                <a:spcPct val="0"/>
              </a:spcAft>
              <a:defRPr sz="2500">
                <a:solidFill>
                  <a:schemeClr val="tx1"/>
                </a:solidFill>
                <a:latin typeface="Times New Roman" pitchFamily="18" charset="0"/>
              </a:defRPr>
            </a:lvl6pPr>
            <a:lvl7pPr marL="3012260" indent="-227371" defTabSz="967574" eaLnBrk="0" fontAlgn="base" hangingPunct="0">
              <a:spcBef>
                <a:spcPct val="0"/>
              </a:spcBef>
              <a:spcAft>
                <a:spcPct val="0"/>
              </a:spcAft>
              <a:defRPr sz="2500">
                <a:solidFill>
                  <a:schemeClr val="tx1"/>
                </a:solidFill>
                <a:latin typeface="Times New Roman" pitchFamily="18" charset="0"/>
              </a:defRPr>
            </a:lvl7pPr>
            <a:lvl8pPr marL="3490238" indent="-227371" defTabSz="967574" eaLnBrk="0" fontAlgn="base" hangingPunct="0">
              <a:spcBef>
                <a:spcPct val="0"/>
              </a:spcBef>
              <a:spcAft>
                <a:spcPct val="0"/>
              </a:spcAft>
              <a:defRPr sz="2500">
                <a:solidFill>
                  <a:schemeClr val="tx1"/>
                </a:solidFill>
                <a:latin typeface="Times New Roman" pitchFamily="18" charset="0"/>
              </a:defRPr>
            </a:lvl8pPr>
            <a:lvl9pPr marL="3968216" indent="-227371" defTabSz="967574" eaLnBrk="0" fontAlgn="base" hangingPunct="0">
              <a:spcBef>
                <a:spcPct val="0"/>
              </a:spcBef>
              <a:spcAft>
                <a:spcPct val="0"/>
              </a:spcAft>
              <a:defRPr sz="2500">
                <a:solidFill>
                  <a:schemeClr val="tx1"/>
                </a:solidFill>
                <a:latin typeface="Times New Roman" pitchFamily="18" charset="0"/>
              </a:defRPr>
            </a:lvl9pPr>
          </a:lstStyle>
          <a:p>
            <a:fld id="{48131080-747E-4D60-BD8F-CF86B23C2E97}" type="slidenum">
              <a:rPr lang="en-US" sz="1300"/>
              <a:pPr/>
              <a:t>31</a:t>
            </a:fld>
            <a:endParaRPr lang="en-US" sz="13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1702597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2</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70549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lvl1pPr defTabSz="967574">
              <a:defRPr sz="2500">
                <a:solidFill>
                  <a:schemeClr val="tx1"/>
                </a:solidFill>
                <a:latin typeface="Times New Roman" pitchFamily="18" charset="0"/>
              </a:defRPr>
            </a:lvl1pPr>
            <a:lvl2pPr marL="743522" indent="-287119" defTabSz="967574">
              <a:defRPr sz="2500">
                <a:solidFill>
                  <a:schemeClr val="tx1"/>
                </a:solidFill>
                <a:latin typeface="Times New Roman" pitchFamily="18" charset="0"/>
              </a:defRPr>
            </a:lvl2pPr>
            <a:lvl3pPr marL="1143498" indent="-229031" defTabSz="967574">
              <a:defRPr sz="2500">
                <a:solidFill>
                  <a:schemeClr val="tx1"/>
                </a:solidFill>
                <a:latin typeface="Times New Roman" pitchFamily="18" charset="0"/>
              </a:defRPr>
            </a:lvl3pPr>
            <a:lvl4pPr marL="1599900" indent="-229031" defTabSz="967574">
              <a:defRPr sz="2500">
                <a:solidFill>
                  <a:schemeClr val="tx1"/>
                </a:solidFill>
                <a:latin typeface="Times New Roman" pitchFamily="18" charset="0"/>
              </a:defRPr>
            </a:lvl4pPr>
            <a:lvl5pPr marL="2056302" indent="-227371" defTabSz="967574">
              <a:defRPr sz="2500">
                <a:solidFill>
                  <a:schemeClr val="tx1"/>
                </a:solidFill>
                <a:latin typeface="Times New Roman" pitchFamily="18" charset="0"/>
              </a:defRPr>
            </a:lvl5pPr>
            <a:lvl6pPr marL="2534282" indent="-227371" defTabSz="967574" eaLnBrk="0" fontAlgn="base" hangingPunct="0">
              <a:spcBef>
                <a:spcPct val="0"/>
              </a:spcBef>
              <a:spcAft>
                <a:spcPct val="0"/>
              </a:spcAft>
              <a:defRPr sz="2500">
                <a:solidFill>
                  <a:schemeClr val="tx1"/>
                </a:solidFill>
                <a:latin typeface="Times New Roman" pitchFamily="18" charset="0"/>
              </a:defRPr>
            </a:lvl6pPr>
            <a:lvl7pPr marL="3012260" indent="-227371" defTabSz="967574" eaLnBrk="0" fontAlgn="base" hangingPunct="0">
              <a:spcBef>
                <a:spcPct val="0"/>
              </a:spcBef>
              <a:spcAft>
                <a:spcPct val="0"/>
              </a:spcAft>
              <a:defRPr sz="2500">
                <a:solidFill>
                  <a:schemeClr val="tx1"/>
                </a:solidFill>
                <a:latin typeface="Times New Roman" pitchFamily="18" charset="0"/>
              </a:defRPr>
            </a:lvl7pPr>
            <a:lvl8pPr marL="3490238" indent="-227371" defTabSz="967574" eaLnBrk="0" fontAlgn="base" hangingPunct="0">
              <a:spcBef>
                <a:spcPct val="0"/>
              </a:spcBef>
              <a:spcAft>
                <a:spcPct val="0"/>
              </a:spcAft>
              <a:defRPr sz="2500">
                <a:solidFill>
                  <a:schemeClr val="tx1"/>
                </a:solidFill>
                <a:latin typeface="Times New Roman" pitchFamily="18" charset="0"/>
              </a:defRPr>
            </a:lvl8pPr>
            <a:lvl9pPr marL="3968216" indent="-227371" defTabSz="967574" eaLnBrk="0" fontAlgn="base" hangingPunct="0">
              <a:spcBef>
                <a:spcPct val="0"/>
              </a:spcBef>
              <a:spcAft>
                <a:spcPct val="0"/>
              </a:spcAft>
              <a:defRPr sz="2500">
                <a:solidFill>
                  <a:schemeClr val="tx1"/>
                </a:solidFill>
                <a:latin typeface="Times New Roman" pitchFamily="18" charset="0"/>
              </a:defRPr>
            </a:lvl9pPr>
          </a:lstStyle>
          <a:p>
            <a:fld id="{7E1BC875-8E00-407A-AEF2-7FED83644101}" type="slidenum">
              <a:rPr lang="en-US" sz="1300"/>
              <a:pPr/>
              <a:t>32</a:t>
            </a:fld>
            <a:endParaRPr lang="en-US" sz="13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4041310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33</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997896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lvl1pPr defTabSz="967574">
              <a:defRPr sz="2500">
                <a:solidFill>
                  <a:schemeClr val="tx1"/>
                </a:solidFill>
                <a:latin typeface="Times New Roman" pitchFamily="18" charset="0"/>
              </a:defRPr>
            </a:lvl1pPr>
            <a:lvl2pPr marL="743522" indent="-287119" defTabSz="967574">
              <a:defRPr sz="2500">
                <a:solidFill>
                  <a:schemeClr val="tx1"/>
                </a:solidFill>
                <a:latin typeface="Times New Roman" pitchFamily="18" charset="0"/>
              </a:defRPr>
            </a:lvl2pPr>
            <a:lvl3pPr marL="1143498" indent="-229031" defTabSz="967574">
              <a:defRPr sz="2500">
                <a:solidFill>
                  <a:schemeClr val="tx1"/>
                </a:solidFill>
                <a:latin typeface="Times New Roman" pitchFamily="18" charset="0"/>
              </a:defRPr>
            </a:lvl3pPr>
            <a:lvl4pPr marL="1599900" indent="-229031" defTabSz="967574">
              <a:defRPr sz="2500">
                <a:solidFill>
                  <a:schemeClr val="tx1"/>
                </a:solidFill>
                <a:latin typeface="Times New Roman" pitchFamily="18" charset="0"/>
              </a:defRPr>
            </a:lvl4pPr>
            <a:lvl5pPr marL="2056302" indent="-227371" defTabSz="967574">
              <a:defRPr sz="2500">
                <a:solidFill>
                  <a:schemeClr val="tx1"/>
                </a:solidFill>
                <a:latin typeface="Times New Roman" pitchFamily="18" charset="0"/>
              </a:defRPr>
            </a:lvl5pPr>
            <a:lvl6pPr marL="2534282" indent="-227371" defTabSz="967574" eaLnBrk="0" fontAlgn="base" hangingPunct="0">
              <a:spcBef>
                <a:spcPct val="0"/>
              </a:spcBef>
              <a:spcAft>
                <a:spcPct val="0"/>
              </a:spcAft>
              <a:defRPr sz="2500">
                <a:solidFill>
                  <a:schemeClr val="tx1"/>
                </a:solidFill>
                <a:latin typeface="Times New Roman" pitchFamily="18" charset="0"/>
              </a:defRPr>
            </a:lvl6pPr>
            <a:lvl7pPr marL="3012260" indent="-227371" defTabSz="967574" eaLnBrk="0" fontAlgn="base" hangingPunct="0">
              <a:spcBef>
                <a:spcPct val="0"/>
              </a:spcBef>
              <a:spcAft>
                <a:spcPct val="0"/>
              </a:spcAft>
              <a:defRPr sz="2500">
                <a:solidFill>
                  <a:schemeClr val="tx1"/>
                </a:solidFill>
                <a:latin typeface="Times New Roman" pitchFamily="18" charset="0"/>
              </a:defRPr>
            </a:lvl7pPr>
            <a:lvl8pPr marL="3490238" indent="-227371" defTabSz="967574" eaLnBrk="0" fontAlgn="base" hangingPunct="0">
              <a:spcBef>
                <a:spcPct val="0"/>
              </a:spcBef>
              <a:spcAft>
                <a:spcPct val="0"/>
              </a:spcAft>
              <a:defRPr sz="2500">
                <a:solidFill>
                  <a:schemeClr val="tx1"/>
                </a:solidFill>
                <a:latin typeface="Times New Roman" pitchFamily="18" charset="0"/>
              </a:defRPr>
            </a:lvl8pPr>
            <a:lvl9pPr marL="3968216" indent="-227371" defTabSz="967574" eaLnBrk="0" fontAlgn="base" hangingPunct="0">
              <a:spcBef>
                <a:spcPct val="0"/>
              </a:spcBef>
              <a:spcAft>
                <a:spcPct val="0"/>
              </a:spcAft>
              <a:defRPr sz="2500">
                <a:solidFill>
                  <a:schemeClr val="tx1"/>
                </a:solidFill>
                <a:latin typeface="Times New Roman" pitchFamily="18" charset="0"/>
              </a:defRPr>
            </a:lvl9pPr>
          </a:lstStyle>
          <a:p>
            <a:fld id="{1F9FE94E-6778-4A88-BD39-530E5E2A8471}" type="slidenum">
              <a:rPr lang="en-US" sz="1300"/>
              <a:pPr/>
              <a:t>34</a:t>
            </a:fld>
            <a:endParaRPr lang="en-US" sz="13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929819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lvl1pPr defTabSz="967574">
              <a:defRPr sz="2500">
                <a:solidFill>
                  <a:schemeClr val="tx1"/>
                </a:solidFill>
                <a:latin typeface="Times New Roman" pitchFamily="18" charset="0"/>
              </a:defRPr>
            </a:lvl1pPr>
            <a:lvl2pPr marL="743522" indent="-287119" defTabSz="967574">
              <a:defRPr sz="2500">
                <a:solidFill>
                  <a:schemeClr val="tx1"/>
                </a:solidFill>
                <a:latin typeface="Times New Roman" pitchFamily="18" charset="0"/>
              </a:defRPr>
            </a:lvl2pPr>
            <a:lvl3pPr marL="1143498" indent="-229031" defTabSz="967574">
              <a:defRPr sz="2500">
                <a:solidFill>
                  <a:schemeClr val="tx1"/>
                </a:solidFill>
                <a:latin typeface="Times New Roman" pitchFamily="18" charset="0"/>
              </a:defRPr>
            </a:lvl3pPr>
            <a:lvl4pPr marL="1599900" indent="-229031" defTabSz="967574">
              <a:defRPr sz="2500">
                <a:solidFill>
                  <a:schemeClr val="tx1"/>
                </a:solidFill>
                <a:latin typeface="Times New Roman" pitchFamily="18" charset="0"/>
              </a:defRPr>
            </a:lvl4pPr>
            <a:lvl5pPr marL="2056302" indent="-227371" defTabSz="967574">
              <a:defRPr sz="2500">
                <a:solidFill>
                  <a:schemeClr val="tx1"/>
                </a:solidFill>
                <a:latin typeface="Times New Roman" pitchFamily="18" charset="0"/>
              </a:defRPr>
            </a:lvl5pPr>
            <a:lvl6pPr marL="2534282" indent="-227371" defTabSz="967574" eaLnBrk="0" fontAlgn="base" hangingPunct="0">
              <a:spcBef>
                <a:spcPct val="0"/>
              </a:spcBef>
              <a:spcAft>
                <a:spcPct val="0"/>
              </a:spcAft>
              <a:defRPr sz="2500">
                <a:solidFill>
                  <a:schemeClr val="tx1"/>
                </a:solidFill>
                <a:latin typeface="Times New Roman" pitchFamily="18" charset="0"/>
              </a:defRPr>
            </a:lvl6pPr>
            <a:lvl7pPr marL="3012260" indent="-227371" defTabSz="967574" eaLnBrk="0" fontAlgn="base" hangingPunct="0">
              <a:spcBef>
                <a:spcPct val="0"/>
              </a:spcBef>
              <a:spcAft>
                <a:spcPct val="0"/>
              </a:spcAft>
              <a:defRPr sz="2500">
                <a:solidFill>
                  <a:schemeClr val="tx1"/>
                </a:solidFill>
                <a:latin typeface="Times New Roman" pitchFamily="18" charset="0"/>
              </a:defRPr>
            </a:lvl7pPr>
            <a:lvl8pPr marL="3490238" indent="-227371" defTabSz="967574" eaLnBrk="0" fontAlgn="base" hangingPunct="0">
              <a:spcBef>
                <a:spcPct val="0"/>
              </a:spcBef>
              <a:spcAft>
                <a:spcPct val="0"/>
              </a:spcAft>
              <a:defRPr sz="2500">
                <a:solidFill>
                  <a:schemeClr val="tx1"/>
                </a:solidFill>
                <a:latin typeface="Times New Roman" pitchFamily="18" charset="0"/>
              </a:defRPr>
            </a:lvl8pPr>
            <a:lvl9pPr marL="3968216" indent="-227371" defTabSz="967574" eaLnBrk="0" fontAlgn="base" hangingPunct="0">
              <a:spcBef>
                <a:spcPct val="0"/>
              </a:spcBef>
              <a:spcAft>
                <a:spcPct val="0"/>
              </a:spcAft>
              <a:defRPr sz="2500">
                <a:solidFill>
                  <a:schemeClr val="tx1"/>
                </a:solidFill>
                <a:latin typeface="Times New Roman" pitchFamily="18" charset="0"/>
              </a:defRPr>
            </a:lvl9pPr>
          </a:lstStyle>
          <a:p>
            <a:fld id="{524ACD43-0E00-4B02-B633-B375406875C4}" type="slidenum">
              <a:rPr lang="en-US" sz="1300"/>
              <a:pPr/>
              <a:t>35</a:t>
            </a:fld>
            <a:endParaRPr lang="en-US" sz="13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4195647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4144437" y="9148685"/>
            <a:ext cx="3170764" cy="480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803" tIns="48401" rIns="96803" bIns="48401" anchor="b"/>
          <a:lstStyle>
            <a:lvl1pPr defTabSz="925513">
              <a:defRPr sz="2400">
                <a:solidFill>
                  <a:schemeClr val="tx1"/>
                </a:solidFill>
                <a:latin typeface="Times New Roman" pitchFamily="18" charset="0"/>
              </a:defRPr>
            </a:lvl1pPr>
            <a:lvl2pPr marL="711200" indent="-274638" defTabSz="925513">
              <a:defRPr sz="2400">
                <a:solidFill>
                  <a:schemeClr val="tx1"/>
                </a:solidFill>
                <a:latin typeface="Times New Roman" pitchFamily="18" charset="0"/>
              </a:defRPr>
            </a:lvl2pPr>
            <a:lvl3pPr marL="1093788" indent="-219075" defTabSz="925513">
              <a:defRPr sz="2400">
                <a:solidFill>
                  <a:schemeClr val="tx1"/>
                </a:solidFill>
                <a:latin typeface="Times New Roman" pitchFamily="18" charset="0"/>
              </a:defRPr>
            </a:lvl3pPr>
            <a:lvl4pPr marL="1530350" indent="-219075" defTabSz="925513">
              <a:defRPr sz="2400">
                <a:solidFill>
                  <a:schemeClr val="tx1"/>
                </a:solidFill>
                <a:latin typeface="Times New Roman" pitchFamily="18" charset="0"/>
              </a:defRPr>
            </a:lvl4pPr>
            <a:lvl5pPr marL="1966913" indent="-217488" defTabSz="925513">
              <a:defRPr sz="2400">
                <a:solidFill>
                  <a:schemeClr val="tx1"/>
                </a:solidFill>
                <a:latin typeface="Times New Roman" pitchFamily="18" charset="0"/>
              </a:defRPr>
            </a:lvl5pPr>
            <a:lvl6pPr marL="2424113" indent="-217488" defTabSz="925513" eaLnBrk="0" fontAlgn="base" hangingPunct="0">
              <a:spcBef>
                <a:spcPct val="0"/>
              </a:spcBef>
              <a:spcAft>
                <a:spcPct val="0"/>
              </a:spcAft>
              <a:defRPr sz="2400">
                <a:solidFill>
                  <a:schemeClr val="tx1"/>
                </a:solidFill>
                <a:latin typeface="Times New Roman" pitchFamily="18" charset="0"/>
              </a:defRPr>
            </a:lvl6pPr>
            <a:lvl7pPr marL="2881313" indent="-217488" defTabSz="925513" eaLnBrk="0" fontAlgn="base" hangingPunct="0">
              <a:spcBef>
                <a:spcPct val="0"/>
              </a:spcBef>
              <a:spcAft>
                <a:spcPct val="0"/>
              </a:spcAft>
              <a:defRPr sz="2400">
                <a:solidFill>
                  <a:schemeClr val="tx1"/>
                </a:solidFill>
                <a:latin typeface="Times New Roman" pitchFamily="18" charset="0"/>
              </a:defRPr>
            </a:lvl7pPr>
            <a:lvl8pPr marL="3338513" indent="-217488" defTabSz="925513" eaLnBrk="0" fontAlgn="base" hangingPunct="0">
              <a:spcBef>
                <a:spcPct val="0"/>
              </a:spcBef>
              <a:spcAft>
                <a:spcPct val="0"/>
              </a:spcAft>
              <a:defRPr sz="2400">
                <a:solidFill>
                  <a:schemeClr val="tx1"/>
                </a:solidFill>
                <a:latin typeface="Times New Roman" pitchFamily="18" charset="0"/>
              </a:defRPr>
            </a:lvl8pPr>
            <a:lvl9pPr marL="3795713" indent="-217488" defTabSz="925513" eaLnBrk="0" fontAlgn="base" hangingPunct="0">
              <a:spcBef>
                <a:spcPct val="0"/>
              </a:spcBef>
              <a:spcAft>
                <a:spcPct val="0"/>
              </a:spcAft>
              <a:defRPr sz="2400">
                <a:solidFill>
                  <a:schemeClr val="tx1"/>
                </a:solidFill>
                <a:latin typeface="Times New Roman" pitchFamily="18" charset="0"/>
              </a:defRPr>
            </a:lvl9pPr>
          </a:lstStyle>
          <a:p>
            <a:pPr algn="r"/>
            <a:fld id="{92197A45-6135-4F8E-A3B4-9AD532467627}" type="slidenum">
              <a:rPr lang="en-US" sz="1300"/>
              <a:pPr algn="r"/>
              <a:t>36</a:t>
            </a:fld>
            <a:endParaRPr lang="en-US" sz="13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4294145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37</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879442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D05CF-1473-4A5E-91D8-A5BC28BCD7AA}" type="slidenum">
              <a:rPr lang="en-US"/>
              <a:pPr/>
              <a:t>38</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5909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31F0B-84C6-482C-B584-A5A853219CCA}" type="slidenum">
              <a:rPr lang="en-US"/>
              <a:pPr/>
              <a:t>39</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81660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73D14E-6B17-4228-A18A-90441AF769CF}" type="slidenum">
              <a:rPr lang="en-US"/>
              <a:pPr/>
              <a:t>40</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8636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D0F3E6-973E-4E74-8E75-BB04A09BCC75}" type="slidenum">
              <a:rPr lang="en-US"/>
              <a:pPr/>
              <a:t>41</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9362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3</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6850146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703ED-8AB2-49D6-BF3D-07B99CA4ECF1}" type="slidenum">
              <a:rPr lang="en-US"/>
              <a:pPr/>
              <a:t>42</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4611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3DA887-AA1C-4584-A0A5-C9D2AA7797B9}" type="slidenum">
              <a:rPr lang="en-US"/>
              <a:pPr/>
              <a:t>43</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9392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3C4EFA-B3F0-4C71-B8E3-AB433202C9D2}" type="slidenum">
              <a:rPr lang="en-US"/>
              <a:pPr/>
              <a:t>44</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6565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FEBE90-F0CE-43CD-A122-2E26BD296541}" type="slidenum">
              <a:rPr lang="en-US"/>
              <a:pPr/>
              <a:t>45</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4337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E74111-3BD1-48E3-BF5F-9A4BA6FCFF8D}" type="slidenum">
              <a:rPr lang="en-US"/>
              <a:pPr/>
              <a:t>46</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8856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23D7EF-E9DF-44D2-B263-246BD98878EE}" type="slidenum">
              <a:rPr lang="en-US"/>
              <a:pPr/>
              <a:t>47</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07704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16</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53846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defTabSz="967574">
              <a:defRPr sz="2500">
                <a:solidFill>
                  <a:schemeClr val="tx1"/>
                </a:solidFill>
                <a:latin typeface="Times New Roman" pitchFamily="18" charset="0"/>
              </a:defRPr>
            </a:lvl1pPr>
            <a:lvl2pPr marL="743522" indent="-287119" defTabSz="967574">
              <a:defRPr sz="2500">
                <a:solidFill>
                  <a:schemeClr val="tx1"/>
                </a:solidFill>
                <a:latin typeface="Times New Roman" pitchFamily="18" charset="0"/>
              </a:defRPr>
            </a:lvl2pPr>
            <a:lvl3pPr marL="1143498" indent="-229031" defTabSz="967574">
              <a:defRPr sz="2500">
                <a:solidFill>
                  <a:schemeClr val="tx1"/>
                </a:solidFill>
                <a:latin typeface="Times New Roman" pitchFamily="18" charset="0"/>
              </a:defRPr>
            </a:lvl3pPr>
            <a:lvl4pPr marL="1599900" indent="-229031" defTabSz="967574">
              <a:defRPr sz="2500">
                <a:solidFill>
                  <a:schemeClr val="tx1"/>
                </a:solidFill>
                <a:latin typeface="Times New Roman" pitchFamily="18" charset="0"/>
              </a:defRPr>
            </a:lvl4pPr>
            <a:lvl5pPr marL="2056302" indent="-227371" defTabSz="967574">
              <a:defRPr sz="2500">
                <a:solidFill>
                  <a:schemeClr val="tx1"/>
                </a:solidFill>
                <a:latin typeface="Times New Roman" pitchFamily="18" charset="0"/>
              </a:defRPr>
            </a:lvl5pPr>
            <a:lvl6pPr marL="2534282" indent="-227371" defTabSz="967574" eaLnBrk="0" fontAlgn="base" hangingPunct="0">
              <a:spcBef>
                <a:spcPct val="0"/>
              </a:spcBef>
              <a:spcAft>
                <a:spcPct val="0"/>
              </a:spcAft>
              <a:defRPr sz="2500">
                <a:solidFill>
                  <a:schemeClr val="tx1"/>
                </a:solidFill>
                <a:latin typeface="Times New Roman" pitchFamily="18" charset="0"/>
              </a:defRPr>
            </a:lvl6pPr>
            <a:lvl7pPr marL="3012260" indent="-227371" defTabSz="967574" eaLnBrk="0" fontAlgn="base" hangingPunct="0">
              <a:spcBef>
                <a:spcPct val="0"/>
              </a:spcBef>
              <a:spcAft>
                <a:spcPct val="0"/>
              </a:spcAft>
              <a:defRPr sz="2500">
                <a:solidFill>
                  <a:schemeClr val="tx1"/>
                </a:solidFill>
                <a:latin typeface="Times New Roman" pitchFamily="18" charset="0"/>
              </a:defRPr>
            </a:lvl7pPr>
            <a:lvl8pPr marL="3490238" indent="-227371" defTabSz="967574" eaLnBrk="0" fontAlgn="base" hangingPunct="0">
              <a:spcBef>
                <a:spcPct val="0"/>
              </a:spcBef>
              <a:spcAft>
                <a:spcPct val="0"/>
              </a:spcAft>
              <a:defRPr sz="2500">
                <a:solidFill>
                  <a:schemeClr val="tx1"/>
                </a:solidFill>
                <a:latin typeface="Times New Roman" pitchFamily="18" charset="0"/>
              </a:defRPr>
            </a:lvl8pPr>
            <a:lvl9pPr marL="3968216" indent="-227371" defTabSz="967574" eaLnBrk="0" fontAlgn="base" hangingPunct="0">
              <a:spcBef>
                <a:spcPct val="0"/>
              </a:spcBef>
              <a:spcAft>
                <a:spcPct val="0"/>
              </a:spcAft>
              <a:defRPr sz="2500">
                <a:solidFill>
                  <a:schemeClr val="tx1"/>
                </a:solidFill>
                <a:latin typeface="Times New Roman" pitchFamily="18" charset="0"/>
              </a:defRPr>
            </a:lvl9pPr>
          </a:lstStyle>
          <a:p>
            <a:fld id="{8253F20C-2758-430F-8514-3F10F200F5C7}" type="slidenum">
              <a:rPr lang="en-US" sz="1300"/>
              <a:pPr/>
              <a:t>17</a:t>
            </a:fld>
            <a:endParaRPr lang="en-US" sz="13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1123683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defTabSz="967574">
              <a:defRPr sz="2500">
                <a:solidFill>
                  <a:schemeClr val="tx1"/>
                </a:solidFill>
                <a:latin typeface="Times New Roman" pitchFamily="18" charset="0"/>
              </a:defRPr>
            </a:lvl1pPr>
            <a:lvl2pPr marL="743522" indent="-287119" defTabSz="967574">
              <a:defRPr sz="2500">
                <a:solidFill>
                  <a:schemeClr val="tx1"/>
                </a:solidFill>
                <a:latin typeface="Times New Roman" pitchFamily="18" charset="0"/>
              </a:defRPr>
            </a:lvl2pPr>
            <a:lvl3pPr marL="1143498" indent="-229031" defTabSz="967574">
              <a:defRPr sz="2500">
                <a:solidFill>
                  <a:schemeClr val="tx1"/>
                </a:solidFill>
                <a:latin typeface="Times New Roman" pitchFamily="18" charset="0"/>
              </a:defRPr>
            </a:lvl3pPr>
            <a:lvl4pPr marL="1599900" indent="-229031" defTabSz="967574">
              <a:defRPr sz="2500">
                <a:solidFill>
                  <a:schemeClr val="tx1"/>
                </a:solidFill>
                <a:latin typeface="Times New Roman" pitchFamily="18" charset="0"/>
              </a:defRPr>
            </a:lvl4pPr>
            <a:lvl5pPr marL="2056302" indent="-227371" defTabSz="967574">
              <a:defRPr sz="2500">
                <a:solidFill>
                  <a:schemeClr val="tx1"/>
                </a:solidFill>
                <a:latin typeface="Times New Roman" pitchFamily="18" charset="0"/>
              </a:defRPr>
            </a:lvl5pPr>
            <a:lvl6pPr marL="2534282" indent="-227371" defTabSz="967574" eaLnBrk="0" fontAlgn="base" hangingPunct="0">
              <a:spcBef>
                <a:spcPct val="0"/>
              </a:spcBef>
              <a:spcAft>
                <a:spcPct val="0"/>
              </a:spcAft>
              <a:defRPr sz="2500">
                <a:solidFill>
                  <a:schemeClr val="tx1"/>
                </a:solidFill>
                <a:latin typeface="Times New Roman" pitchFamily="18" charset="0"/>
              </a:defRPr>
            </a:lvl6pPr>
            <a:lvl7pPr marL="3012260" indent="-227371" defTabSz="967574" eaLnBrk="0" fontAlgn="base" hangingPunct="0">
              <a:spcBef>
                <a:spcPct val="0"/>
              </a:spcBef>
              <a:spcAft>
                <a:spcPct val="0"/>
              </a:spcAft>
              <a:defRPr sz="2500">
                <a:solidFill>
                  <a:schemeClr val="tx1"/>
                </a:solidFill>
                <a:latin typeface="Times New Roman" pitchFamily="18" charset="0"/>
              </a:defRPr>
            </a:lvl7pPr>
            <a:lvl8pPr marL="3490238" indent="-227371" defTabSz="967574" eaLnBrk="0" fontAlgn="base" hangingPunct="0">
              <a:spcBef>
                <a:spcPct val="0"/>
              </a:spcBef>
              <a:spcAft>
                <a:spcPct val="0"/>
              </a:spcAft>
              <a:defRPr sz="2500">
                <a:solidFill>
                  <a:schemeClr val="tx1"/>
                </a:solidFill>
                <a:latin typeface="Times New Roman" pitchFamily="18" charset="0"/>
              </a:defRPr>
            </a:lvl8pPr>
            <a:lvl9pPr marL="3968216" indent="-227371" defTabSz="967574" eaLnBrk="0" fontAlgn="base" hangingPunct="0">
              <a:spcBef>
                <a:spcPct val="0"/>
              </a:spcBef>
              <a:spcAft>
                <a:spcPct val="0"/>
              </a:spcAft>
              <a:defRPr sz="2500">
                <a:solidFill>
                  <a:schemeClr val="tx1"/>
                </a:solidFill>
                <a:latin typeface="Times New Roman" pitchFamily="18" charset="0"/>
              </a:defRPr>
            </a:lvl9pPr>
          </a:lstStyle>
          <a:p>
            <a:fld id="{610A4791-354F-4104-A34F-F81736089133}" type="slidenum">
              <a:rPr lang="en-US" sz="1300"/>
              <a:pPr/>
              <a:t>18</a:t>
            </a:fld>
            <a:endParaRPr lang="en-US"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378304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defTabSz="967574">
              <a:defRPr sz="2500">
                <a:solidFill>
                  <a:schemeClr val="tx1"/>
                </a:solidFill>
                <a:latin typeface="Times New Roman" pitchFamily="18" charset="0"/>
              </a:defRPr>
            </a:lvl1pPr>
            <a:lvl2pPr marL="743522" indent="-287119" defTabSz="967574">
              <a:defRPr sz="2500">
                <a:solidFill>
                  <a:schemeClr val="tx1"/>
                </a:solidFill>
                <a:latin typeface="Times New Roman" pitchFamily="18" charset="0"/>
              </a:defRPr>
            </a:lvl2pPr>
            <a:lvl3pPr marL="1143498" indent="-229031" defTabSz="967574">
              <a:defRPr sz="2500">
                <a:solidFill>
                  <a:schemeClr val="tx1"/>
                </a:solidFill>
                <a:latin typeface="Times New Roman" pitchFamily="18" charset="0"/>
              </a:defRPr>
            </a:lvl3pPr>
            <a:lvl4pPr marL="1599900" indent="-229031" defTabSz="967574">
              <a:defRPr sz="2500">
                <a:solidFill>
                  <a:schemeClr val="tx1"/>
                </a:solidFill>
                <a:latin typeface="Times New Roman" pitchFamily="18" charset="0"/>
              </a:defRPr>
            </a:lvl4pPr>
            <a:lvl5pPr marL="2056302" indent="-227371" defTabSz="967574">
              <a:defRPr sz="2500">
                <a:solidFill>
                  <a:schemeClr val="tx1"/>
                </a:solidFill>
                <a:latin typeface="Times New Roman" pitchFamily="18" charset="0"/>
              </a:defRPr>
            </a:lvl5pPr>
            <a:lvl6pPr marL="2534282" indent="-227371" defTabSz="967574" eaLnBrk="0" fontAlgn="base" hangingPunct="0">
              <a:spcBef>
                <a:spcPct val="0"/>
              </a:spcBef>
              <a:spcAft>
                <a:spcPct val="0"/>
              </a:spcAft>
              <a:defRPr sz="2500">
                <a:solidFill>
                  <a:schemeClr val="tx1"/>
                </a:solidFill>
                <a:latin typeface="Times New Roman" pitchFamily="18" charset="0"/>
              </a:defRPr>
            </a:lvl6pPr>
            <a:lvl7pPr marL="3012260" indent="-227371" defTabSz="967574" eaLnBrk="0" fontAlgn="base" hangingPunct="0">
              <a:spcBef>
                <a:spcPct val="0"/>
              </a:spcBef>
              <a:spcAft>
                <a:spcPct val="0"/>
              </a:spcAft>
              <a:defRPr sz="2500">
                <a:solidFill>
                  <a:schemeClr val="tx1"/>
                </a:solidFill>
                <a:latin typeface="Times New Roman" pitchFamily="18" charset="0"/>
              </a:defRPr>
            </a:lvl7pPr>
            <a:lvl8pPr marL="3490238" indent="-227371" defTabSz="967574" eaLnBrk="0" fontAlgn="base" hangingPunct="0">
              <a:spcBef>
                <a:spcPct val="0"/>
              </a:spcBef>
              <a:spcAft>
                <a:spcPct val="0"/>
              </a:spcAft>
              <a:defRPr sz="2500">
                <a:solidFill>
                  <a:schemeClr val="tx1"/>
                </a:solidFill>
                <a:latin typeface="Times New Roman" pitchFamily="18" charset="0"/>
              </a:defRPr>
            </a:lvl8pPr>
            <a:lvl9pPr marL="3968216" indent="-227371" defTabSz="967574" eaLnBrk="0" fontAlgn="base" hangingPunct="0">
              <a:spcBef>
                <a:spcPct val="0"/>
              </a:spcBef>
              <a:spcAft>
                <a:spcPct val="0"/>
              </a:spcAft>
              <a:defRPr sz="2500">
                <a:solidFill>
                  <a:schemeClr val="tx1"/>
                </a:solidFill>
                <a:latin typeface="Times New Roman" pitchFamily="18" charset="0"/>
              </a:defRPr>
            </a:lvl9pPr>
          </a:lstStyle>
          <a:p>
            <a:fld id="{97162782-B692-4753-A060-B58F26FEE961}" type="slidenum">
              <a:rPr lang="en-US" sz="1300"/>
              <a:pPr/>
              <a:t>19</a:t>
            </a:fld>
            <a:endParaRPr lang="en-US" sz="13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1863079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lvl1pPr defTabSz="967574">
              <a:defRPr sz="2500">
                <a:solidFill>
                  <a:schemeClr val="tx1"/>
                </a:solidFill>
                <a:latin typeface="Times New Roman" pitchFamily="18" charset="0"/>
              </a:defRPr>
            </a:lvl1pPr>
            <a:lvl2pPr marL="743522" indent="-287119" defTabSz="967574">
              <a:defRPr sz="2500">
                <a:solidFill>
                  <a:schemeClr val="tx1"/>
                </a:solidFill>
                <a:latin typeface="Times New Roman" pitchFamily="18" charset="0"/>
              </a:defRPr>
            </a:lvl2pPr>
            <a:lvl3pPr marL="1143498" indent="-229031" defTabSz="967574">
              <a:defRPr sz="2500">
                <a:solidFill>
                  <a:schemeClr val="tx1"/>
                </a:solidFill>
                <a:latin typeface="Times New Roman" pitchFamily="18" charset="0"/>
              </a:defRPr>
            </a:lvl3pPr>
            <a:lvl4pPr marL="1599900" indent="-229031" defTabSz="967574">
              <a:defRPr sz="2500">
                <a:solidFill>
                  <a:schemeClr val="tx1"/>
                </a:solidFill>
                <a:latin typeface="Times New Roman" pitchFamily="18" charset="0"/>
              </a:defRPr>
            </a:lvl4pPr>
            <a:lvl5pPr marL="2056302" indent="-227371" defTabSz="967574">
              <a:defRPr sz="2500">
                <a:solidFill>
                  <a:schemeClr val="tx1"/>
                </a:solidFill>
                <a:latin typeface="Times New Roman" pitchFamily="18" charset="0"/>
              </a:defRPr>
            </a:lvl5pPr>
            <a:lvl6pPr marL="2534282" indent="-227371" defTabSz="967574" eaLnBrk="0" fontAlgn="base" hangingPunct="0">
              <a:spcBef>
                <a:spcPct val="0"/>
              </a:spcBef>
              <a:spcAft>
                <a:spcPct val="0"/>
              </a:spcAft>
              <a:defRPr sz="2500">
                <a:solidFill>
                  <a:schemeClr val="tx1"/>
                </a:solidFill>
                <a:latin typeface="Times New Roman" pitchFamily="18" charset="0"/>
              </a:defRPr>
            </a:lvl6pPr>
            <a:lvl7pPr marL="3012260" indent="-227371" defTabSz="967574" eaLnBrk="0" fontAlgn="base" hangingPunct="0">
              <a:spcBef>
                <a:spcPct val="0"/>
              </a:spcBef>
              <a:spcAft>
                <a:spcPct val="0"/>
              </a:spcAft>
              <a:defRPr sz="2500">
                <a:solidFill>
                  <a:schemeClr val="tx1"/>
                </a:solidFill>
                <a:latin typeface="Times New Roman" pitchFamily="18" charset="0"/>
              </a:defRPr>
            </a:lvl7pPr>
            <a:lvl8pPr marL="3490238" indent="-227371" defTabSz="967574" eaLnBrk="0" fontAlgn="base" hangingPunct="0">
              <a:spcBef>
                <a:spcPct val="0"/>
              </a:spcBef>
              <a:spcAft>
                <a:spcPct val="0"/>
              </a:spcAft>
              <a:defRPr sz="2500">
                <a:solidFill>
                  <a:schemeClr val="tx1"/>
                </a:solidFill>
                <a:latin typeface="Times New Roman" pitchFamily="18" charset="0"/>
              </a:defRPr>
            </a:lvl8pPr>
            <a:lvl9pPr marL="3968216" indent="-227371" defTabSz="967574" eaLnBrk="0" fontAlgn="base" hangingPunct="0">
              <a:spcBef>
                <a:spcPct val="0"/>
              </a:spcBef>
              <a:spcAft>
                <a:spcPct val="0"/>
              </a:spcAft>
              <a:defRPr sz="2500">
                <a:solidFill>
                  <a:schemeClr val="tx1"/>
                </a:solidFill>
                <a:latin typeface="Times New Roman" pitchFamily="18" charset="0"/>
              </a:defRPr>
            </a:lvl9pPr>
          </a:lstStyle>
          <a:p>
            <a:fld id="{A1F3318B-E624-46E7-BBEC-5A1C8B731083}" type="slidenum">
              <a:rPr lang="en-US" sz="1300"/>
              <a:pPr/>
              <a:t>20</a:t>
            </a:fld>
            <a:endParaRPr lang="en-US" sz="13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288991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lvl1pPr defTabSz="967574">
              <a:defRPr sz="2500">
                <a:solidFill>
                  <a:schemeClr val="tx1"/>
                </a:solidFill>
                <a:latin typeface="Times New Roman" pitchFamily="18" charset="0"/>
              </a:defRPr>
            </a:lvl1pPr>
            <a:lvl2pPr marL="743522" indent="-287119" defTabSz="967574">
              <a:defRPr sz="2500">
                <a:solidFill>
                  <a:schemeClr val="tx1"/>
                </a:solidFill>
                <a:latin typeface="Times New Roman" pitchFamily="18" charset="0"/>
              </a:defRPr>
            </a:lvl2pPr>
            <a:lvl3pPr marL="1143498" indent="-229031" defTabSz="967574">
              <a:defRPr sz="2500">
                <a:solidFill>
                  <a:schemeClr val="tx1"/>
                </a:solidFill>
                <a:latin typeface="Times New Roman" pitchFamily="18" charset="0"/>
              </a:defRPr>
            </a:lvl3pPr>
            <a:lvl4pPr marL="1599900" indent="-229031" defTabSz="967574">
              <a:defRPr sz="2500">
                <a:solidFill>
                  <a:schemeClr val="tx1"/>
                </a:solidFill>
                <a:latin typeface="Times New Roman" pitchFamily="18" charset="0"/>
              </a:defRPr>
            </a:lvl4pPr>
            <a:lvl5pPr marL="2056302" indent="-227371" defTabSz="967574">
              <a:defRPr sz="2500">
                <a:solidFill>
                  <a:schemeClr val="tx1"/>
                </a:solidFill>
                <a:latin typeface="Times New Roman" pitchFamily="18" charset="0"/>
              </a:defRPr>
            </a:lvl5pPr>
            <a:lvl6pPr marL="2534282" indent="-227371" defTabSz="967574" eaLnBrk="0" fontAlgn="base" hangingPunct="0">
              <a:spcBef>
                <a:spcPct val="0"/>
              </a:spcBef>
              <a:spcAft>
                <a:spcPct val="0"/>
              </a:spcAft>
              <a:defRPr sz="2500">
                <a:solidFill>
                  <a:schemeClr val="tx1"/>
                </a:solidFill>
                <a:latin typeface="Times New Roman" pitchFamily="18" charset="0"/>
              </a:defRPr>
            </a:lvl6pPr>
            <a:lvl7pPr marL="3012260" indent="-227371" defTabSz="967574" eaLnBrk="0" fontAlgn="base" hangingPunct="0">
              <a:spcBef>
                <a:spcPct val="0"/>
              </a:spcBef>
              <a:spcAft>
                <a:spcPct val="0"/>
              </a:spcAft>
              <a:defRPr sz="2500">
                <a:solidFill>
                  <a:schemeClr val="tx1"/>
                </a:solidFill>
                <a:latin typeface="Times New Roman" pitchFamily="18" charset="0"/>
              </a:defRPr>
            </a:lvl7pPr>
            <a:lvl8pPr marL="3490238" indent="-227371" defTabSz="967574" eaLnBrk="0" fontAlgn="base" hangingPunct="0">
              <a:spcBef>
                <a:spcPct val="0"/>
              </a:spcBef>
              <a:spcAft>
                <a:spcPct val="0"/>
              </a:spcAft>
              <a:defRPr sz="2500">
                <a:solidFill>
                  <a:schemeClr val="tx1"/>
                </a:solidFill>
                <a:latin typeface="Times New Roman" pitchFamily="18" charset="0"/>
              </a:defRPr>
            </a:lvl8pPr>
            <a:lvl9pPr marL="3968216" indent="-227371" defTabSz="967574" eaLnBrk="0" fontAlgn="base" hangingPunct="0">
              <a:spcBef>
                <a:spcPct val="0"/>
              </a:spcBef>
              <a:spcAft>
                <a:spcPct val="0"/>
              </a:spcAft>
              <a:defRPr sz="2500">
                <a:solidFill>
                  <a:schemeClr val="tx1"/>
                </a:solidFill>
                <a:latin typeface="Times New Roman" pitchFamily="18" charset="0"/>
              </a:defRPr>
            </a:lvl9pPr>
          </a:lstStyle>
          <a:p>
            <a:fld id="{85861A59-7BDD-49B1-9D26-AC89A3E2D7B3}" type="slidenum">
              <a:rPr lang="en-US" sz="1300"/>
              <a:pPr/>
              <a:t>21</a:t>
            </a:fld>
            <a:endParaRPr lang="en-US" sz="13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2457520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Footer Placeholder 4"/>
          <p:cNvSpPr>
            <a:spLocks noGrp="1"/>
          </p:cNvSpPr>
          <p:nvPr>
            <p:ph type="ftr" sz="quarter" idx="11"/>
          </p:nvPr>
        </p:nvSpPr>
        <p:spPr/>
        <p:txBody>
          <a:bodyPr/>
          <a:lstStyle>
            <a:lvl1pPr>
              <a:defRPr/>
            </a:lvl1pPr>
          </a:lstStyle>
          <a:p>
            <a:pPr>
              <a:defRPr/>
            </a:pPr>
            <a:r>
              <a:rPr lang="en-US"/>
              <a:t>© 2017 Warren B. Powell</a:t>
            </a:r>
          </a:p>
        </p:txBody>
      </p:sp>
      <p:sp>
        <p:nvSpPr>
          <p:cNvPr id="6" name="Slide Number Placeholder 5"/>
          <p:cNvSpPr>
            <a:spLocks noGrp="1"/>
          </p:cNvSpPr>
          <p:nvPr>
            <p:ph type="sldNum" sz="quarter" idx="12"/>
          </p:nvPr>
        </p:nvSpPr>
        <p:spPr/>
        <p:txBody>
          <a:bodyPr/>
          <a:lstStyle>
            <a:lvl1pPr>
              <a:defRPr/>
            </a:lvl1pPr>
          </a:lstStyle>
          <a:p>
            <a:pPr>
              <a:defRPr/>
            </a:pPr>
            <a:fld id="{1655371B-0A8B-48EE-B0B9-9A5278808416}" type="slidenum">
              <a:rPr lang="en-US"/>
              <a:pPr>
                <a:defRPr/>
              </a:pPr>
              <a:t>‹#›</a:t>
            </a:fld>
            <a:endParaRPr lang="en-US"/>
          </a:p>
        </p:txBody>
      </p:sp>
    </p:spTree>
    <p:extLst>
      <p:ext uri="{BB962C8B-B14F-4D97-AF65-F5344CB8AC3E}">
        <p14:creationId xmlns:p14="http://schemas.microsoft.com/office/powerpoint/2010/main" val="125332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6" name="Rectangle 6"/>
          <p:cNvSpPr>
            <a:spLocks noGrp="1" noChangeArrowheads="1"/>
          </p:cNvSpPr>
          <p:nvPr>
            <p:ph type="sldNum" sz="quarter" idx="12"/>
          </p:nvPr>
        </p:nvSpPr>
        <p:spPr>
          <a:ln/>
        </p:spPr>
        <p:txBody>
          <a:bodyPr/>
          <a:lstStyle>
            <a:lvl1pPr>
              <a:defRPr/>
            </a:lvl1pPr>
          </a:lstStyle>
          <a:p>
            <a:pPr>
              <a:defRPr/>
            </a:pPr>
            <a:fld id="{6498DD5D-1BCE-462D-B743-79333EBAB59B}" type="slidenum">
              <a:rPr lang="en-US"/>
              <a:pPr>
                <a:defRPr/>
              </a:pPr>
              <a:t>‹#›</a:t>
            </a:fld>
            <a:endParaRPr lang="en-US"/>
          </a:p>
        </p:txBody>
      </p:sp>
    </p:spTree>
    <p:extLst>
      <p:ext uri="{BB962C8B-B14F-4D97-AF65-F5344CB8AC3E}">
        <p14:creationId xmlns:p14="http://schemas.microsoft.com/office/powerpoint/2010/main" val="233790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6" name="Rectangle 6"/>
          <p:cNvSpPr>
            <a:spLocks noGrp="1" noChangeArrowheads="1"/>
          </p:cNvSpPr>
          <p:nvPr>
            <p:ph type="sldNum" sz="quarter" idx="12"/>
          </p:nvPr>
        </p:nvSpPr>
        <p:spPr>
          <a:ln/>
        </p:spPr>
        <p:txBody>
          <a:bodyPr/>
          <a:lstStyle>
            <a:lvl1pPr>
              <a:defRPr/>
            </a:lvl1pPr>
          </a:lstStyle>
          <a:p>
            <a:pPr>
              <a:defRPr/>
            </a:pPr>
            <a:fld id="{9A29BCBA-9DCF-45E7-96C3-C16EC100C2CF}" type="slidenum">
              <a:rPr lang="en-US"/>
              <a:pPr>
                <a:defRPr/>
              </a:pPr>
              <a:t>‹#›</a:t>
            </a:fld>
            <a:endParaRPr lang="en-US"/>
          </a:p>
        </p:txBody>
      </p:sp>
    </p:spTree>
    <p:extLst>
      <p:ext uri="{BB962C8B-B14F-4D97-AF65-F5344CB8AC3E}">
        <p14:creationId xmlns:p14="http://schemas.microsoft.com/office/powerpoint/2010/main" val="317014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09600"/>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7" name="Rectangle 6"/>
          <p:cNvSpPr>
            <a:spLocks noGrp="1" noChangeArrowheads="1"/>
          </p:cNvSpPr>
          <p:nvPr>
            <p:ph type="sldNum" sz="quarter" idx="12"/>
          </p:nvPr>
        </p:nvSpPr>
        <p:spPr>
          <a:ln/>
        </p:spPr>
        <p:txBody>
          <a:bodyPr/>
          <a:lstStyle>
            <a:lvl1pPr>
              <a:defRPr/>
            </a:lvl1pPr>
          </a:lstStyle>
          <a:p>
            <a:pPr>
              <a:defRPr/>
            </a:pPr>
            <a:fld id="{FD58FD04-59A8-4BA2-BC9A-C72897BFB576}" type="slidenum">
              <a:rPr lang="en-US"/>
              <a:pPr>
                <a:defRPr/>
              </a:pPr>
              <a:t>‹#›</a:t>
            </a:fld>
            <a:endParaRPr lang="en-US"/>
          </a:p>
        </p:txBody>
      </p:sp>
    </p:spTree>
    <p:extLst>
      <p:ext uri="{BB962C8B-B14F-4D97-AF65-F5344CB8AC3E}">
        <p14:creationId xmlns:p14="http://schemas.microsoft.com/office/powerpoint/2010/main" val="317982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6" name="Rectangle 6"/>
          <p:cNvSpPr>
            <a:spLocks noGrp="1" noChangeArrowheads="1"/>
          </p:cNvSpPr>
          <p:nvPr>
            <p:ph type="sldNum" sz="quarter" idx="12"/>
          </p:nvPr>
        </p:nvSpPr>
        <p:spPr>
          <a:ln/>
        </p:spPr>
        <p:txBody>
          <a:bodyPr/>
          <a:lstStyle>
            <a:lvl1pPr>
              <a:defRPr/>
            </a:lvl1pPr>
          </a:lstStyle>
          <a:p>
            <a:pPr>
              <a:defRPr/>
            </a:pPr>
            <a:fld id="{92D0F0A5-88A2-400D-91DB-1B6C935589C9}" type="slidenum">
              <a:rPr lang="en-US"/>
              <a:pPr>
                <a:defRPr/>
              </a:pPr>
              <a:t>‹#›</a:t>
            </a:fld>
            <a:endParaRPr lang="en-US"/>
          </a:p>
        </p:txBody>
      </p:sp>
    </p:spTree>
    <p:extLst>
      <p:ext uri="{BB962C8B-B14F-4D97-AF65-F5344CB8AC3E}">
        <p14:creationId xmlns:p14="http://schemas.microsoft.com/office/powerpoint/2010/main" val="92270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6" name="Rectangle 6"/>
          <p:cNvSpPr>
            <a:spLocks noGrp="1" noChangeArrowheads="1"/>
          </p:cNvSpPr>
          <p:nvPr>
            <p:ph type="sldNum" sz="quarter" idx="12"/>
          </p:nvPr>
        </p:nvSpPr>
        <p:spPr>
          <a:ln/>
        </p:spPr>
        <p:txBody>
          <a:bodyPr/>
          <a:lstStyle>
            <a:lvl1pPr>
              <a:defRPr/>
            </a:lvl1pPr>
          </a:lstStyle>
          <a:p>
            <a:pPr>
              <a:defRPr/>
            </a:pPr>
            <a:fld id="{2A080D03-DE9E-4EEB-B32F-D95DB17C2BB1}" type="slidenum">
              <a:rPr lang="en-US"/>
              <a:pPr>
                <a:defRPr/>
              </a:pPr>
              <a:t>‹#›</a:t>
            </a:fld>
            <a:endParaRPr lang="en-US"/>
          </a:p>
        </p:txBody>
      </p:sp>
    </p:spTree>
    <p:extLst>
      <p:ext uri="{BB962C8B-B14F-4D97-AF65-F5344CB8AC3E}">
        <p14:creationId xmlns:p14="http://schemas.microsoft.com/office/powerpoint/2010/main" val="121970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7" name="Rectangle 6"/>
          <p:cNvSpPr>
            <a:spLocks noGrp="1" noChangeArrowheads="1"/>
          </p:cNvSpPr>
          <p:nvPr>
            <p:ph type="sldNum" sz="quarter" idx="12"/>
          </p:nvPr>
        </p:nvSpPr>
        <p:spPr>
          <a:ln/>
        </p:spPr>
        <p:txBody>
          <a:bodyPr/>
          <a:lstStyle>
            <a:lvl1pPr>
              <a:defRPr/>
            </a:lvl1pPr>
          </a:lstStyle>
          <a:p>
            <a:pPr>
              <a:defRPr/>
            </a:pPr>
            <a:fld id="{E5C06A3F-1911-48B4-9053-E3F3E4A774AD}" type="slidenum">
              <a:rPr lang="en-US"/>
              <a:pPr>
                <a:defRPr/>
              </a:pPr>
              <a:t>‹#›</a:t>
            </a:fld>
            <a:endParaRPr lang="en-US"/>
          </a:p>
        </p:txBody>
      </p:sp>
    </p:spTree>
    <p:extLst>
      <p:ext uri="{BB962C8B-B14F-4D97-AF65-F5344CB8AC3E}">
        <p14:creationId xmlns:p14="http://schemas.microsoft.com/office/powerpoint/2010/main" val="3497478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9" name="Rectangle 6"/>
          <p:cNvSpPr>
            <a:spLocks noGrp="1" noChangeArrowheads="1"/>
          </p:cNvSpPr>
          <p:nvPr>
            <p:ph type="sldNum" sz="quarter" idx="12"/>
          </p:nvPr>
        </p:nvSpPr>
        <p:spPr>
          <a:ln/>
        </p:spPr>
        <p:txBody>
          <a:bodyPr/>
          <a:lstStyle>
            <a:lvl1pPr>
              <a:defRPr/>
            </a:lvl1pPr>
          </a:lstStyle>
          <a:p>
            <a:pPr>
              <a:defRPr/>
            </a:pPr>
            <a:fld id="{93CAAAAD-662A-478B-9213-FED7BD0BDFFA}" type="slidenum">
              <a:rPr lang="en-US"/>
              <a:pPr>
                <a:defRPr/>
              </a:pPr>
              <a:t>‹#›</a:t>
            </a:fld>
            <a:endParaRPr lang="en-US"/>
          </a:p>
        </p:txBody>
      </p:sp>
    </p:spTree>
    <p:extLst>
      <p:ext uri="{BB962C8B-B14F-4D97-AF65-F5344CB8AC3E}">
        <p14:creationId xmlns:p14="http://schemas.microsoft.com/office/powerpoint/2010/main" val="3306583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5" name="Rectangle 6"/>
          <p:cNvSpPr>
            <a:spLocks noGrp="1" noChangeArrowheads="1"/>
          </p:cNvSpPr>
          <p:nvPr>
            <p:ph type="sldNum" sz="quarter" idx="12"/>
          </p:nvPr>
        </p:nvSpPr>
        <p:spPr>
          <a:ln/>
        </p:spPr>
        <p:txBody>
          <a:bodyPr/>
          <a:lstStyle>
            <a:lvl1pPr>
              <a:defRPr/>
            </a:lvl1pPr>
          </a:lstStyle>
          <a:p>
            <a:pPr>
              <a:defRPr/>
            </a:pPr>
            <a:fld id="{6EF8FDB9-CF0A-420A-AF2D-F4DF67B823D9}" type="slidenum">
              <a:rPr lang="en-US"/>
              <a:pPr>
                <a:defRPr/>
              </a:pPr>
              <a:t>‹#›</a:t>
            </a:fld>
            <a:endParaRPr lang="en-US"/>
          </a:p>
        </p:txBody>
      </p:sp>
    </p:spTree>
    <p:extLst>
      <p:ext uri="{BB962C8B-B14F-4D97-AF65-F5344CB8AC3E}">
        <p14:creationId xmlns:p14="http://schemas.microsoft.com/office/powerpoint/2010/main" val="58928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4" name="Rectangle 6"/>
          <p:cNvSpPr>
            <a:spLocks noGrp="1" noChangeArrowheads="1"/>
          </p:cNvSpPr>
          <p:nvPr>
            <p:ph type="sldNum" sz="quarter" idx="12"/>
          </p:nvPr>
        </p:nvSpPr>
        <p:spPr>
          <a:ln/>
        </p:spPr>
        <p:txBody>
          <a:bodyPr/>
          <a:lstStyle>
            <a:lvl1pPr>
              <a:defRPr/>
            </a:lvl1pPr>
          </a:lstStyle>
          <a:p>
            <a:pPr>
              <a:defRPr/>
            </a:pPr>
            <a:fld id="{1833C0C6-2BFE-49DE-AAA7-5EB9207CDD57}" type="slidenum">
              <a:rPr lang="en-US"/>
              <a:pPr>
                <a:defRPr/>
              </a:pPr>
              <a:t>‹#›</a:t>
            </a:fld>
            <a:endParaRPr lang="en-US"/>
          </a:p>
        </p:txBody>
      </p:sp>
    </p:spTree>
    <p:extLst>
      <p:ext uri="{BB962C8B-B14F-4D97-AF65-F5344CB8AC3E}">
        <p14:creationId xmlns:p14="http://schemas.microsoft.com/office/powerpoint/2010/main" val="267731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7" name="Rectangle 6"/>
          <p:cNvSpPr>
            <a:spLocks noGrp="1" noChangeArrowheads="1"/>
          </p:cNvSpPr>
          <p:nvPr>
            <p:ph type="sldNum" sz="quarter" idx="12"/>
          </p:nvPr>
        </p:nvSpPr>
        <p:spPr>
          <a:ln/>
        </p:spPr>
        <p:txBody>
          <a:bodyPr/>
          <a:lstStyle>
            <a:lvl1pPr>
              <a:defRPr/>
            </a:lvl1pPr>
          </a:lstStyle>
          <a:p>
            <a:pPr>
              <a:defRPr/>
            </a:pPr>
            <a:fld id="{530130D4-F6C9-40D2-B7E4-116D1D94E9FF}" type="slidenum">
              <a:rPr lang="en-US"/>
              <a:pPr>
                <a:defRPr/>
              </a:pPr>
              <a:t>‹#›</a:t>
            </a:fld>
            <a:endParaRPr lang="en-US"/>
          </a:p>
        </p:txBody>
      </p:sp>
    </p:spTree>
    <p:extLst>
      <p:ext uri="{BB962C8B-B14F-4D97-AF65-F5344CB8AC3E}">
        <p14:creationId xmlns:p14="http://schemas.microsoft.com/office/powerpoint/2010/main" val="27120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7" name="Rectangle 6"/>
          <p:cNvSpPr>
            <a:spLocks noGrp="1" noChangeArrowheads="1"/>
          </p:cNvSpPr>
          <p:nvPr>
            <p:ph type="sldNum" sz="quarter" idx="12"/>
          </p:nvPr>
        </p:nvSpPr>
        <p:spPr>
          <a:ln/>
        </p:spPr>
        <p:txBody>
          <a:bodyPr/>
          <a:lstStyle>
            <a:lvl1pPr>
              <a:defRPr/>
            </a:lvl1pPr>
          </a:lstStyle>
          <a:p>
            <a:pPr>
              <a:defRPr/>
            </a:pPr>
            <a:fld id="{D262D715-E131-4A8B-A303-485C5266A183}" type="slidenum">
              <a:rPr lang="en-US"/>
              <a:pPr>
                <a:defRPr/>
              </a:pPr>
              <a:t>‹#›</a:t>
            </a:fld>
            <a:endParaRPr lang="en-US"/>
          </a:p>
        </p:txBody>
      </p:sp>
    </p:spTree>
    <p:extLst>
      <p:ext uri="{BB962C8B-B14F-4D97-AF65-F5344CB8AC3E}">
        <p14:creationId xmlns:p14="http://schemas.microsoft.com/office/powerpoint/2010/main" val="1535472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143000"/>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124200" y="6553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 2017 Warren B. Powell</a:t>
            </a:r>
          </a:p>
        </p:txBody>
      </p:sp>
      <p:sp>
        <p:nvSpPr>
          <p:cNvPr id="1030" name="Rectangle 6"/>
          <p:cNvSpPr>
            <a:spLocks noGrp="1" noChangeArrowheads="1"/>
          </p:cNvSpPr>
          <p:nvPr>
            <p:ph type="sldNum" sz="quarter" idx="4"/>
          </p:nvPr>
        </p:nvSpPr>
        <p:spPr bwMode="auto">
          <a:xfrm>
            <a:off x="655320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47A4E76-480E-48DB-A143-935C7E118E2B}" type="slidenum">
              <a:rPr lang="en-US"/>
              <a:pPr>
                <a:defRPr/>
              </a:pPr>
              <a:t>‹#›</a:t>
            </a:fld>
            <a:endParaRPr lang="en-US"/>
          </a:p>
        </p:txBody>
      </p:sp>
      <p:sp>
        <p:nvSpPr>
          <p:cNvPr id="1031" name="Rectangle 7"/>
          <p:cNvSpPr>
            <a:spLocks noChangeArrowheads="1"/>
          </p:cNvSpPr>
          <p:nvPr/>
        </p:nvSpPr>
        <p:spPr bwMode="auto">
          <a:xfrm>
            <a:off x="304800" y="914400"/>
            <a:ext cx="5791200" cy="152400"/>
          </a:xfrm>
          <a:prstGeom prst="rect">
            <a:avLst/>
          </a:prstGeom>
          <a:gradFill rotWithShape="0">
            <a:gsLst>
              <a:gs pos="0">
                <a:srgbClr val="291000"/>
              </a:gs>
              <a:gs pos="100000">
                <a:srgbClr val="FF66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51"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sldNum="0"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eaLnBrk="0" fontAlgn="base" hangingPunct="0">
        <a:spcBef>
          <a:spcPct val="0"/>
        </a:spcBef>
        <a:spcAft>
          <a:spcPct val="0"/>
        </a:spcAft>
        <a:defRPr sz="3600">
          <a:solidFill>
            <a:schemeClr val="tx2"/>
          </a:solidFill>
          <a:latin typeface="Times New Roman" pitchFamily="18" charset="0"/>
        </a:defRPr>
      </a:lvl6pPr>
      <a:lvl7pPr marL="914400" algn="l" rtl="0" eaLnBrk="0" fontAlgn="base" hangingPunct="0">
        <a:spcBef>
          <a:spcPct val="0"/>
        </a:spcBef>
        <a:spcAft>
          <a:spcPct val="0"/>
        </a:spcAft>
        <a:defRPr sz="3600">
          <a:solidFill>
            <a:schemeClr val="tx2"/>
          </a:solidFill>
          <a:latin typeface="Times New Roman" pitchFamily="18" charset="0"/>
        </a:defRPr>
      </a:lvl7pPr>
      <a:lvl8pPr marL="1371600" algn="l" rtl="0" eaLnBrk="0" fontAlgn="base" hangingPunct="0">
        <a:spcBef>
          <a:spcPct val="0"/>
        </a:spcBef>
        <a:spcAft>
          <a:spcPct val="0"/>
        </a:spcAft>
        <a:defRPr sz="3600">
          <a:solidFill>
            <a:schemeClr val="tx2"/>
          </a:solidFill>
          <a:latin typeface="Times New Roman" pitchFamily="18" charset="0"/>
        </a:defRPr>
      </a:lvl8pPr>
      <a:lvl9pPr marL="1828800" algn="l"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0"/>
        </a:spcBef>
        <a:spcAft>
          <a:spcPct val="0"/>
        </a:spcAft>
        <a:buChar char="•"/>
        <a:defRPr>
          <a:solidFill>
            <a:schemeClr val="tx1"/>
          </a:solidFill>
          <a:latin typeface="+mn-lt"/>
        </a:defRPr>
      </a:lvl3pPr>
      <a:lvl4pPr marL="1600200" indent="-228600" algn="l" rtl="0" eaLnBrk="0" fontAlgn="base" hangingPunct="0">
        <a:spcBef>
          <a:spcPct val="0"/>
        </a:spcBef>
        <a:spcAft>
          <a:spcPct val="0"/>
        </a:spcAft>
        <a:buChar char="–"/>
        <a:defRPr>
          <a:solidFill>
            <a:schemeClr val="tx1"/>
          </a:solidFill>
          <a:latin typeface="+mn-lt"/>
        </a:defRPr>
      </a:lvl4pPr>
      <a:lvl5pPr marL="2057400" indent="-228600" algn="l" rtl="0" eaLnBrk="0" fontAlgn="base" hangingPunct="0">
        <a:spcBef>
          <a:spcPct val="0"/>
        </a:spcBef>
        <a:spcAft>
          <a:spcPct val="0"/>
        </a:spcAft>
        <a:buChar char="»"/>
        <a:defRPr>
          <a:solidFill>
            <a:schemeClr val="tx1"/>
          </a:solidFill>
          <a:latin typeface="+mn-lt"/>
        </a:defRPr>
      </a:lvl5pPr>
      <a:lvl6pPr marL="2514600" indent="-228600" algn="l" rtl="0" eaLnBrk="0" fontAlgn="base" hangingPunct="0">
        <a:spcBef>
          <a:spcPct val="0"/>
        </a:spcBef>
        <a:spcAft>
          <a:spcPct val="0"/>
        </a:spcAft>
        <a:buChar char="»"/>
        <a:defRPr>
          <a:solidFill>
            <a:schemeClr val="tx1"/>
          </a:solidFill>
          <a:latin typeface="+mn-lt"/>
        </a:defRPr>
      </a:lvl6pPr>
      <a:lvl7pPr marL="2971800" indent="-228600" algn="l" rtl="0" eaLnBrk="0" fontAlgn="base" hangingPunct="0">
        <a:spcBef>
          <a:spcPct val="0"/>
        </a:spcBef>
        <a:spcAft>
          <a:spcPct val="0"/>
        </a:spcAft>
        <a:buChar char="»"/>
        <a:defRPr>
          <a:solidFill>
            <a:schemeClr val="tx1"/>
          </a:solidFill>
          <a:latin typeface="+mn-lt"/>
        </a:defRPr>
      </a:lvl7pPr>
      <a:lvl8pPr marL="3429000" indent="-228600" algn="l" rtl="0" eaLnBrk="0" fontAlgn="base" hangingPunct="0">
        <a:spcBef>
          <a:spcPct val="0"/>
        </a:spcBef>
        <a:spcAft>
          <a:spcPct val="0"/>
        </a:spcAft>
        <a:buChar char="»"/>
        <a:defRPr>
          <a:solidFill>
            <a:schemeClr val="tx1"/>
          </a:solidFill>
          <a:latin typeface="+mn-lt"/>
        </a:defRPr>
      </a:lvl8pPr>
      <a:lvl9pPr marL="3886200" indent="-228600" algn="l" rtl="0" eaLnBrk="0" fontAlgn="base" hangingPunct="0">
        <a:spcBef>
          <a:spcPct val="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22.wmf"/><Relationship Id="rId26" Type="http://schemas.openxmlformats.org/officeDocument/2006/relationships/image" Target="../media/image26.wmf"/><Relationship Id="rId39" Type="http://schemas.openxmlformats.org/officeDocument/2006/relationships/image" Target="../media/image31.wmf"/><Relationship Id="rId3" Type="http://schemas.openxmlformats.org/officeDocument/2006/relationships/notesSlide" Target="../notesSlides/notesSlide5.xml"/><Relationship Id="rId21" Type="http://schemas.openxmlformats.org/officeDocument/2006/relationships/oleObject" Target="../embeddings/oleObject10.bin"/><Relationship Id="rId34" Type="http://schemas.openxmlformats.org/officeDocument/2006/relationships/oleObject" Target="../embeddings/oleObject17.bin"/><Relationship Id="rId42" Type="http://schemas.openxmlformats.org/officeDocument/2006/relationships/oleObject" Target="../embeddings/oleObject22.bin"/><Relationship Id="rId47" Type="http://schemas.openxmlformats.org/officeDocument/2006/relationships/image" Target="../media/image35.wmf"/><Relationship Id="rId50" Type="http://schemas.openxmlformats.org/officeDocument/2006/relationships/oleObject" Target="../embeddings/oleObject26.bin"/><Relationship Id="rId7" Type="http://schemas.openxmlformats.org/officeDocument/2006/relationships/image" Target="../media/image17.wmf"/><Relationship Id="rId12" Type="http://schemas.openxmlformats.org/officeDocument/2006/relationships/oleObject" Target="../embeddings/oleObject5.bin"/><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image" Target="../media/image29.wmf"/><Relationship Id="rId38" Type="http://schemas.openxmlformats.org/officeDocument/2006/relationships/oleObject" Target="../embeddings/oleObject20.bin"/><Relationship Id="rId46" Type="http://schemas.openxmlformats.org/officeDocument/2006/relationships/oleObject" Target="../embeddings/oleObject24.bin"/><Relationship Id="rId2" Type="http://schemas.openxmlformats.org/officeDocument/2006/relationships/slideLayout" Target="../slideLayouts/slideLayout7.xml"/><Relationship Id="rId16" Type="http://schemas.openxmlformats.org/officeDocument/2006/relationships/image" Target="../media/image21.wmf"/><Relationship Id="rId20" Type="http://schemas.openxmlformats.org/officeDocument/2006/relationships/image" Target="../media/image23.wmf"/><Relationship Id="rId29" Type="http://schemas.openxmlformats.org/officeDocument/2006/relationships/image" Target="../media/image27.wmf"/><Relationship Id="rId41" Type="http://schemas.openxmlformats.org/officeDocument/2006/relationships/image" Target="../media/image32.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9.wmf"/><Relationship Id="rId24" Type="http://schemas.openxmlformats.org/officeDocument/2006/relationships/image" Target="../media/image25.wmf"/><Relationship Id="rId32" Type="http://schemas.openxmlformats.org/officeDocument/2006/relationships/oleObject" Target="../embeddings/oleObject16.bin"/><Relationship Id="rId37" Type="http://schemas.openxmlformats.org/officeDocument/2006/relationships/image" Target="../media/image30.wmf"/><Relationship Id="rId40" Type="http://schemas.openxmlformats.org/officeDocument/2006/relationships/oleObject" Target="../embeddings/oleObject21.bin"/><Relationship Id="rId45" Type="http://schemas.openxmlformats.org/officeDocument/2006/relationships/image" Target="../media/image34.wmf"/><Relationship Id="rId53" Type="http://schemas.openxmlformats.org/officeDocument/2006/relationships/image" Target="../media/image38.wmf"/><Relationship Id="rId5" Type="http://schemas.openxmlformats.org/officeDocument/2006/relationships/image" Target="../media/image16.wmf"/><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oleObject" Target="../embeddings/oleObject14.bin"/><Relationship Id="rId36" Type="http://schemas.openxmlformats.org/officeDocument/2006/relationships/oleObject" Target="../embeddings/oleObject19.bin"/><Relationship Id="rId49" Type="http://schemas.openxmlformats.org/officeDocument/2006/relationships/image" Target="../media/image36.wmf"/><Relationship Id="rId10" Type="http://schemas.openxmlformats.org/officeDocument/2006/relationships/oleObject" Target="../embeddings/oleObject4.bin"/><Relationship Id="rId19" Type="http://schemas.openxmlformats.org/officeDocument/2006/relationships/oleObject" Target="../embeddings/oleObject9.bin"/><Relationship Id="rId31" Type="http://schemas.openxmlformats.org/officeDocument/2006/relationships/image" Target="../media/image28.wmf"/><Relationship Id="rId44" Type="http://schemas.openxmlformats.org/officeDocument/2006/relationships/oleObject" Target="../embeddings/oleObject23.bin"/><Relationship Id="rId52" Type="http://schemas.openxmlformats.org/officeDocument/2006/relationships/oleObject" Target="../embeddings/oleObject27.bin"/><Relationship Id="rId4" Type="http://schemas.openxmlformats.org/officeDocument/2006/relationships/oleObject" Target="../embeddings/oleObject1.bin"/><Relationship Id="rId9" Type="http://schemas.openxmlformats.org/officeDocument/2006/relationships/image" Target="../media/image18.wmf"/><Relationship Id="rId14" Type="http://schemas.openxmlformats.org/officeDocument/2006/relationships/image" Target="../media/image20.wmf"/><Relationship Id="rId22" Type="http://schemas.openxmlformats.org/officeDocument/2006/relationships/image" Target="../media/image24.wmf"/><Relationship Id="rId27" Type="http://schemas.openxmlformats.org/officeDocument/2006/relationships/oleObject" Target="../embeddings/oleObject13.bin"/><Relationship Id="rId30" Type="http://schemas.openxmlformats.org/officeDocument/2006/relationships/oleObject" Target="../embeddings/oleObject15.bin"/><Relationship Id="rId35" Type="http://schemas.openxmlformats.org/officeDocument/2006/relationships/oleObject" Target="../embeddings/oleObject18.bin"/><Relationship Id="rId43" Type="http://schemas.openxmlformats.org/officeDocument/2006/relationships/image" Target="../media/image33.wmf"/><Relationship Id="rId48" Type="http://schemas.openxmlformats.org/officeDocument/2006/relationships/oleObject" Target="../embeddings/oleObject25.bin"/><Relationship Id="rId8" Type="http://schemas.openxmlformats.org/officeDocument/2006/relationships/oleObject" Target="../embeddings/oleObject3.bin"/><Relationship Id="rId51" Type="http://schemas.openxmlformats.org/officeDocument/2006/relationships/image" Target="../media/image37.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40.wmf"/><Relationship Id="rId18" Type="http://schemas.openxmlformats.org/officeDocument/2006/relationships/oleObject" Target="../embeddings/oleObject35.bin"/><Relationship Id="rId3" Type="http://schemas.openxmlformats.org/officeDocument/2006/relationships/notesSlide" Target="../notesSlides/notesSlide6.xml"/><Relationship Id="rId21" Type="http://schemas.openxmlformats.org/officeDocument/2006/relationships/image" Target="../media/image43.wmf"/><Relationship Id="rId7" Type="http://schemas.openxmlformats.org/officeDocument/2006/relationships/image" Target="../media/image17.wmf"/><Relationship Id="rId12" Type="http://schemas.openxmlformats.org/officeDocument/2006/relationships/oleObject" Target="../embeddings/oleObject32.bin"/><Relationship Id="rId17" Type="http://schemas.openxmlformats.org/officeDocument/2006/relationships/image" Target="../media/image32.wmf"/><Relationship Id="rId2" Type="http://schemas.openxmlformats.org/officeDocument/2006/relationships/slideLayout" Target="../slideLayouts/slideLayout7.xml"/><Relationship Id="rId16" Type="http://schemas.openxmlformats.org/officeDocument/2006/relationships/oleObject" Target="../embeddings/oleObject34.bin"/><Relationship Id="rId20" Type="http://schemas.openxmlformats.org/officeDocument/2006/relationships/oleObject" Target="../embeddings/oleObject36.bin"/><Relationship Id="rId1" Type="http://schemas.openxmlformats.org/officeDocument/2006/relationships/vmlDrawing" Target="../drawings/vmlDrawing2.vml"/><Relationship Id="rId6" Type="http://schemas.openxmlformats.org/officeDocument/2006/relationships/oleObject" Target="../embeddings/oleObject29.bin"/><Relationship Id="rId11" Type="http://schemas.openxmlformats.org/officeDocument/2006/relationships/image" Target="../media/image19.wmf"/><Relationship Id="rId5" Type="http://schemas.openxmlformats.org/officeDocument/2006/relationships/image" Target="../media/image39.wmf"/><Relationship Id="rId15" Type="http://schemas.openxmlformats.org/officeDocument/2006/relationships/image" Target="../media/image41.wmf"/><Relationship Id="rId10" Type="http://schemas.openxmlformats.org/officeDocument/2006/relationships/oleObject" Target="../embeddings/oleObject31.bin"/><Relationship Id="rId19" Type="http://schemas.openxmlformats.org/officeDocument/2006/relationships/image" Target="../media/image42.wmf"/><Relationship Id="rId4" Type="http://schemas.openxmlformats.org/officeDocument/2006/relationships/oleObject" Target="../embeddings/oleObject28.bin"/><Relationship Id="rId9" Type="http://schemas.openxmlformats.org/officeDocument/2006/relationships/image" Target="../media/image18.wmf"/><Relationship Id="rId14" Type="http://schemas.openxmlformats.org/officeDocument/2006/relationships/oleObject" Target="../embeddings/oleObject33.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5.wmf"/><Relationship Id="rId18" Type="http://schemas.openxmlformats.org/officeDocument/2006/relationships/oleObject" Target="../embeddings/oleObject44.bin"/><Relationship Id="rId26" Type="http://schemas.openxmlformats.org/officeDocument/2006/relationships/oleObject" Target="../embeddings/oleObject48.bin"/><Relationship Id="rId3" Type="http://schemas.openxmlformats.org/officeDocument/2006/relationships/notesSlide" Target="../notesSlides/notesSlide7.xml"/><Relationship Id="rId21" Type="http://schemas.openxmlformats.org/officeDocument/2006/relationships/image" Target="../media/image21.wmf"/><Relationship Id="rId34" Type="http://schemas.openxmlformats.org/officeDocument/2006/relationships/oleObject" Target="../embeddings/oleObject53.bin"/><Relationship Id="rId7" Type="http://schemas.openxmlformats.org/officeDocument/2006/relationships/image" Target="../media/image17.wmf"/><Relationship Id="rId12" Type="http://schemas.openxmlformats.org/officeDocument/2006/relationships/oleObject" Target="../embeddings/oleObject41.bin"/><Relationship Id="rId17" Type="http://schemas.openxmlformats.org/officeDocument/2006/relationships/image" Target="../media/image32.wmf"/><Relationship Id="rId25" Type="http://schemas.openxmlformats.org/officeDocument/2006/relationships/image" Target="../media/image48.wmf"/><Relationship Id="rId33" Type="http://schemas.openxmlformats.org/officeDocument/2006/relationships/oleObject" Target="../embeddings/oleObject52.bin"/><Relationship Id="rId2" Type="http://schemas.openxmlformats.org/officeDocument/2006/relationships/slideLayout" Target="../slideLayouts/slideLayout7.xml"/><Relationship Id="rId16" Type="http://schemas.openxmlformats.org/officeDocument/2006/relationships/oleObject" Target="../embeddings/oleObject43.bin"/><Relationship Id="rId20" Type="http://schemas.openxmlformats.org/officeDocument/2006/relationships/oleObject" Target="../embeddings/oleObject45.bin"/><Relationship Id="rId29" Type="http://schemas.openxmlformats.org/officeDocument/2006/relationships/oleObject" Target="../embeddings/oleObject50.bin"/><Relationship Id="rId1" Type="http://schemas.openxmlformats.org/officeDocument/2006/relationships/vmlDrawing" Target="../drawings/vmlDrawing3.vml"/><Relationship Id="rId6" Type="http://schemas.openxmlformats.org/officeDocument/2006/relationships/oleObject" Target="../embeddings/oleObject38.bin"/><Relationship Id="rId11" Type="http://schemas.openxmlformats.org/officeDocument/2006/relationships/image" Target="../media/image19.wmf"/><Relationship Id="rId24" Type="http://schemas.openxmlformats.org/officeDocument/2006/relationships/oleObject" Target="../embeddings/oleObject47.bin"/><Relationship Id="rId32" Type="http://schemas.openxmlformats.org/officeDocument/2006/relationships/image" Target="../media/image50.wmf"/><Relationship Id="rId5" Type="http://schemas.openxmlformats.org/officeDocument/2006/relationships/image" Target="../media/image44.wmf"/><Relationship Id="rId15" Type="http://schemas.openxmlformats.org/officeDocument/2006/relationships/image" Target="../media/image46.wmf"/><Relationship Id="rId23" Type="http://schemas.openxmlformats.org/officeDocument/2006/relationships/image" Target="../media/image47.wmf"/><Relationship Id="rId28" Type="http://schemas.openxmlformats.org/officeDocument/2006/relationships/image" Target="../media/image27.wmf"/><Relationship Id="rId10" Type="http://schemas.openxmlformats.org/officeDocument/2006/relationships/oleObject" Target="../embeddings/oleObject40.bin"/><Relationship Id="rId19" Type="http://schemas.openxmlformats.org/officeDocument/2006/relationships/image" Target="../media/image20.wmf"/><Relationship Id="rId31" Type="http://schemas.openxmlformats.org/officeDocument/2006/relationships/oleObject" Target="../embeddings/oleObject51.bin"/><Relationship Id="rId4" Type="http://schemas.openxmlformats.org/officeDocument/2006/relationships/oleObject" Target="../embeddings/oleObject37.bin"/><Relationship Id="rId9" Type="http://schemas.openxmlformats.org/officeDocument/2006/relationships/image" Target="../media/image18.wmf"/><Relationship Id="rId14" Type="http://schemas.openxmlformats.org/officeDocument/2006/relationships/oleObject" Target="../embeddings/oleObject42.bin"/><Relationship Id="rId22" Type="http://schemas.openxmlformats.org/officeDocument/2006/relationships/oleObject" Target="../embeddings/oleObject46.bin"/><Relationship Id="rId27" Type="http://schemas.openxmlformats.org/officeDocument/2006/relationships/oleObject" Target="../embeddings/oleObject49.bin"/><Relationship Id="rId30" Type="http://schemas.openxmlformats.org/officeDocument/2006/relationships/image" Target="../media/image49.wmf"/><Relationship Id="rId35" Type="http://schemas.openxmlformats.org/officeDocument/2006/relationships/image" Target="../media/image36.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51.wmf"/><Relationship Id="rId4" Type="http://schemas.openxmlformats.org/officeDocument/2006/relationships/oleObject" Target="../embeddings/oleObject54.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53.wmf"/><Relationship Id="rId18" Type="http://schemas.openxmlformats.org/officeDocument/2006/relationships/oleObject" Target="../embeddings/oleObject62.bin"/><Relationship Id="rId26" Type="http://schemas.openxmlformats.org/officeDocument/2006/relationships/oleObject" Target="../embeddings/oleObject66.bin"/><Relationship Id="rId39" Type="http://schemas.openxmlformats.org/officeDocument/2006/relationships/image" Target="../media/image60.wmf"/><Relationship Id="rId3" Type="http://schemas.openxmlformats.org/officeDocument/2006/relationships/notesSlide" Target="../notesSlides/notesSlide9.xml"/><Relationship Id="rId21" Type="http://schemas.openxmlformats.org/officeDocument/2006/relationships/image" Target="../media/image21.wmf"/><Relationship Id="rId34" Type="http://schemas.openxmlformats.org/officeDocument/2006/relationships/oleObject" Target="../embeddings/oleObject71.bin"/><Relationship Id="rId42" Type="http://schemas.openxmlformats.org/officeDocument/2006/relationships/oleObject" Target="../embeddings/oleObject75.bin"/><Relationship Id="rId7" Type="http://schemas.openxmlformats.org/officeDocument/2006/relationships/image" Target="../media/image17.wmf"/><Relationship Id="rId12" Type="http://schemas.openxmlformats.org/officeDocument/2006/relationships/oleObject" Target="../embeddings/oleObject59.bin"/><Relationship Id="rId17" Type="http://schemas.openxmlformats.org/officeDocument/2006/relationships/image" Target="../media/image32.wmf"/><Relationship Id="rId25" Type="http://schemas.openxmlformats.org/officeDocument/2006/relationships/image" Target="../media/image56.wmf"/><Relationship Id="rId33" Type="http://schemas.openxmlformats.org/officeDocument/2006/relationships/oleObject" Target="../embeddings/oleObject70.bin"/><Relationship Id="rId38" Type="http://schemas.openxmlformats.org/officeDocument/2006/relationships/oleObject" Target="../embeddings/oleObject73.bin"/><Relationship Id="rId46" Type="http://schemas.openxmlformats.org/officeDocument/2006/relationships/image" Target="../media/image34.wmf"/><Relationship Id="rId2" Type="http://schemas.openxmlformats.org/officeDocument/2006/relationships/slideLayout" Target="../slideLayouts/slideLayout7.xml"/><Relationship Id="rId16" Type="http://schemas.openxmlformats.org/officeDocument/2006/relationships/oleObject" Target="../embeddings/oleObject61.bin"/><Relationship Id="rId20" Type="http://schemas.openxmlformats.org/officeDocument/2006/relationships/oleObject" Target="../embeddings/oleObject63.bin"/><Relationship Id="rId29" Type="http://schemas.openxmlformats.org/officeDocument/2006/relationships/oleObject" Target="../embeddings/oleObject68.bin"/><Relationship Id="rId41" Type="http://schemas.openxmlformats.org/officeDocument/2006/relationships/image" Target="../media/image61.wmf"/><Relationship Id="rId1" Type="http://schemas.openxmlformats.org/officeDocument/2006/relationships/vmlDrawing" Target="../drawings/vmlDrawing5.vml"/><Relationship Id="rId6" Type="http://schemas.openxmlformats.org/officeDocument/2006/relationships/oleObject" Target="../embeddings/oleObject56.bin"/><Relationship Id="rId11" Type="http://schemas.openxmlformats.org/officeDocument/2006/relationships/image" Target="../media/image19.wmf"/><Relationship Id="rId24" Type="http://schemas.openxmlformats.org/officeDocument/2006/relationships/oleObject" Target="../embeddings/oleObject65.bin"/><Relationship Id="rId32" Type="http://schemas.openxmlformats.org/officeDocument/2006/relationships/image" Target="../media/image58.wmf"/><Relationship Id="rId37" Type="http://schemas.openxmlformats.org/officeDocument/2006/relationships/image" Target="../media/image59.wmf"/><Relationship Id="rId40" Type="http://schemas.openxmlformats.org/officeDocument/2006/relationships/oleObject" Target="../embeddings/oleObject74.bin"/><Relationship Id="rId45" Type="http://schemas.openxmlformats.org/officeDocument/2006/relationships/oleObject" Target="../embeddings/oleObject77.bin"/><Relationship Id="rId5" Type="http://schemas.openxmlformats.org/officeDocument/2006/relationships/image" Target="../media/image52.wmf"/><Relationship Id="rId15" Type="http://schemas.openxmlformats.org/officeDocument/2006/relationships/image" Target="../media/image54.wmf"/><Relationship Id="rId23" Type="http://schemas.openxmlformats.org/officeDocument/2006/relationships/image" Target="../media/image55.wmf"/><Relationship Id="rId28" Type="http://schemas.openxmlformats.org/officeDocument/2006/relationships/image" Target="../media/image27.wmf"/><Relationship Id="rId36" Type="http://schemas.openxmlformats.org/officeDocument/2006/relationships/oleObject" Target="../embeddings/oleObject72.bin"/><Relationship Id="rId10" Type="http://schemas.openxmlformats.org/officeDocument/2006/relationships/oleObject" Target="../embeddings/oleObject58.bin"/><Relationship Id="rId19" Type="http://schemas.openxmlformats.org/officeDocument/2006/relationships/image" Target="../media/image20.wmf"/><Relationship Id="rId31" Type="http://schemas.openxmlformats.org/officeDocument/2006/relationships/oleObject" Target="../embeddings/oleObject69.bin"/><Relationship Id="rId44" Type="http://schemas.openxmlformats.org/officeDocument/2006/relationships/image" Target="../media/image35.wmf"/><Relationship Id="rId4" Type="http://schemas.openxmlformats.org/officeDocument/2006/relationships/oleObject" Target="../embeddings/oleObject55.bin"/><Relationship Id="rId9" Type="http://schemas.openxmlformats.org/officeDocument/2006/relationships/image" Target="../media/image18.wmf"/><Relationship Id="rId14" Type="http://schemas.openxmlformats.org/officeDocument/2006/relationships/oleObject" Target="../embeddings/oleObject60.bin"/><Relationship Id="rId22" Type="http://schemas.openxmlformats.org/officeDocument/2006/relationships/oleObject" Target="../embeddings/oleObject64.bin"/><Relationship Id="rId27" Type="http://schemas.openxmlformats.org/officeDocument/2006/relationships/oleObject" Target="../embeddings/oleObject67.bin"/><Relationship Id="rId30" Type="http://schemas.openxmlformats.org/officeDocument/2006/relationships/image" Target="../media/image57.wmf"/><Relationship Id="rId35" Type="http://schemas.openxmlformats.org/officeDocument/2006/relationships/image" Target="../media/image36.wmf"/><Relationship Id="rId43" Type="http://schemas.openxmlformats.org/officeDocument/2006/relationships/oleObject" Target="../embeddings/oleObject7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62.emf"/><Relationship Id="rId4" Type="http://schemas.openxmlformats.org/officeDocument/2006/relationships/oleObject" Target="../embeddings/oleObject7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63.emf"/><Relationship Id="rId4" Type="http://schemas.openxmlformats.org/officeDocument/2006/relationships/oleObject" Target="../embeddings/oleObject79.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65.wmf"/><Relationship Id="rId18" Type="http://schemas.openxmlformats.org/officeDocument/2006/relationships/oleObject" Target="../embeddings/oleObject87.bin"/><Relationship Id="rId26" Type="http://schemas.openxmlformats.org/officeDocument/2006/relationships/oleObject" Target="../embeddings/oleObject91.bin"/><Relationship Id="rId39" Type="http://schemas.openxmlformats.org/officeDocument/2006/relationships/image" Target="../media/image72.wmf"/><Relationship Id="rId3" Type="http://schemas.openxmlformats.org/officeDocument/2006/relationships/notesSlide" Target="../notesSlides/notesSlide12.xml"/><Relationship Id="rId21" Type="http://schemas.openxmlformats.org/officeDocument/2006/relationships/image" Target="../media/image21.wmf"/><Relationship Id="rId34" Type="http://schemas.openxmlformats.org/officeDocument/2006/relationships/oleObject" Target="../embeddings/oleObject96.bin"/><Relationship Id="rId42" Type="http://schemas.openxmlformats.org/officeDocument/2006/relationships/oleObject" Target="../embeddings/oleObject100.bin"/><Relationship Id="rId7" Type="http://schemas.openxmlformats.org/officeDocument/2006/relationships/image" Target="../media/image17.wmf"/><Relationship Id="rId12" Type="http://schemas.openxmlformats.org/officeDocument/2006/relationships/oleObject" Target="../embeddings/oleObject84.bin"/><Relationship Id="rId17" Type="http://schemas.openxmlformats.org/officeDocument/2006/relationships/image" Target="../media/image32.wmf"/><Relationship Id="rId25" Type="http://schemas.openxmlformats.org/officeDocument/2006/relationships/image" Target="../media/image68.wmf"/><Relationship Id="rId33" Type="http://schemas.openxmlformats.org/officeDocument/2006/relationships/oleObject" Target="../embeddings/oleObject95.bin"/><Relationship Id="rId38" Type="http://schemas.openxmlformats.org/officeDocument/2006/relationships/oleObject" Target="../embeddings/oleObject98.bin"/><Relationship Id="rId46" Type="http://schemas.openxmlformats.org/officeDocument/2006/relationships/image" Target="../media/image34.wmf"/><Relationship Id="rId2" Type="http://schemas.openxmlformats.org/officeDocument/2006/relationships/slideLayout" Target="../slideLayouts/slideLayout7.xml"/><Relationship Id="rId16" Type="http://schemas.openxmlformats.org/officeDocument/2006/relationships/oleObject" Target="../embeddings/oleObject86.bin"/><Relationship Id="rId20" Type="http://schemas.openxmlformats.org/officeDocument/2006/relationships/oleObject" Target="../embeddings/oleObject88.bin"/><Relationship Id="rId29" Type="http://schemas.openxmlformats.org/officeDocument/2006/relationships/oleObject" Target="../embeddings/oleObject93.bin"/><Relationship Id="rId41" Type="http://schemas.openxmlformats.org/officeDocument/2006/relationships/image" Target="../media/image73.wmf"/><Relationship Id="rId1" Type="http://schemas.openxmlformats.org/officeDocument/2006/relationships/vmlDrawing" Target="../drawings/vmlDrawing8.vml"/><Relationship Id="rId6" Type="http://schemas.openxmlformats.org/officeDocument/2006/relationships/oleObject" Target="../embeddings/oleObject81.bin"/><Relationship Id="rId11" Type="http://schemas.openxmlformats.org/officeDocument/2006/relationships/image" Target="../media/image19.wmf"/><Relationship Id="rId24" Type="http://schemas.openxmlformats.org/officeDocument/2006/relationships/oleObject" Target="../embeddings/oleObject90.bin"/><Relationship Id="rId32" Type="http://schemas.openxmlformats.org/officeDocument/2006/relationships/image" Target="../media/image70.wmf"/><Relationship Id="rId37" Type="http://schemas.openxmlformats.org/officeDocument/2006/relationships/image" Target="../media/image71.wmf"/><Relationship Id="rId40" Type="http://schemas.openxmlformats.org/officeDocument/2006/relationships/oleObject" Target="../embeddings/oleObject99.bin"/><Relationship Id="rId45" Type="http://schemas.openxmlformats.org/officeDocument/2006/relationships/oleObject" Target="../embeddings/oleObject102.bin"/><Relationship Id="rId5" Type="http://schemas.openxmlformats.org/officeDocument/2006/relationships/image" Target="../media/image64.wmf"/><Relationship Id="rId15" Type="http://schemas.openxmlformats.org/officeDocument/2006/relationships/image" Target="../media/image66.wmf"/><Relationship Id="rId23" Type="http://schemas.openxmlformats.org/officeDocument/2006/relationships/image" Target="../media/image67.wmf"/><Relationship Id="rId28" Type="http://schemas.openxmlformats.org/officeDocument/2006/relationships/image" Target="../media/image27.wmf"/><Relationship Id="rId36" Type="http://schemas.openxmlformats.org/officeDocument/2006/relationships/oleObject" Target="../embeddings/oleObject97.bin"/><Relationship Id="rId10" Type="http://schemas.openxmlformats.org/officeDocument/2006/relationships/oleObject" Target="../embeddings/oleObject83.bin"/><Relationship Id="rId19" Type="http://schemas.openxmlformats.org/officeDocument/2006/relationships/image" Target="../media/image20.wmf"/><Relationship Id="rId31" Type="http://schemas.openxmlformats.org/officeDocument/2006/relationships/oleObject" Target="../embeddings/oleObject94.bin"/><Relationship Id="rId44" Type="http://schemas.openxmlformats.org/officeDocument/2006/relationships/image" Target="../media/image35.wmf"/><Relationship Id="rId4" Type="http://schemas.openxmlformats.org/officeDocument/2006/relationships/oleObject" Target="../embeddings/oleObject80.bin"/><Relationship Id="rId9" Type="http://schemas.openxmlformats.org/officeDocument/2006/relationships/image" Target="../media/image18.wmf"/><Relationship Id="rId14" Type="http://schemas.openxmlformats.org/officeDocument/2006/relationships/oleObject" Target="../embeddings/oleObject85.bin"/><Relationship Id="rId22" Type="http://schemas.openxmlformats.org/officeDocument/2006/relationships/oleObject" Target="../embeddings/oleObject89.bin"/><Relationship Id="rId27" Type="http://schemas.openxmlformats.org/officeDocument/2006/relationships/oleObject" Target="../embeddings/oleObject92.bin"/><Relationship Id="rId30" Type="http://schemas.openxmlformats.org/officeDocument/2006/relationships/image" Target="../media/image69.wmf"/><Relationship Id="rId35" Type="http://schemas.openxmlformats.org/officeDocument/2006/relationships/image" Target="../media/image36.wmf"/><Relationship Id="rId43" Type="http://schemas.openxmlformats.org/officeDocument/2006/relationships/oleObject" Target="../embeddings/oleObject101.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image" Target="../media/image75.wmf"/><Relationship Id="rId18" Type="http://schemas.openxmlformats.org/officeDocument/2006/relationships/oleObject" Target="../embeddings/oleObject110.bin"/><Relationship Id="rId26" Type="http://schemas.openxmlformats.org/officeDocument/2006/relationships/oleObject" Target="../embeddings/oleObject114.bin"/><Relationship Id="rId39" Type="http://schemas.openxmlformats.org/officeDocument/2006/relationships/image" Target="../media/image82.wmf"/><Relationship Id="rId3" Type="http://schemas.openxmlformats.org/officeDocument/2006/relationships/notesSlide" Target="../notesSlides/notesSlide13.xml"/><Relationship Id="rId21" Type="http://schemas.openxmlformats.org/officeDocument/2006/relationships/image" Target="../media/image21.wmf"/><Relationship Id="rId34" Type="http://schemas.openxmlformats.org/officeDocument/2006/relationships/oleObject" Target="../embeddings/oleObject119.bin"/><Relationship Id="rId42" Type="http://schemas.openxmlformats.org/officeDocument/2006/relationships/oleObject" Target="../embeddings/oleObject123.bin"/><Relationship Id="rId7" Type="http://schemas.openxmlformats.org/officeDocument/2006/relationships/image" Target="../media/image17.wmf"/><Relationship Id="rId12" Type="http://schemas.openxmlformats.org/officeDocument/2006/relationships/oleObject" Target="../embeddings/oleObject107.bin"/><Relationship Id="rId17" Type="http://schemas.openxmlformats.org/officeDocument/2006/relationships/image" Target="../media/image32.wmf"/><Relationship Id="rId25" Type="http://schemas.openxmlformats.org/officeDocument/2006/relationships/image" Target="../media/image78.wmf"/><Relationship Id="rId33" Type="http://schemas.openxmlformats.org/officeDocument/2006/relationships/oleObject" Target="../embeddings/oleObject118.bin"/><Relationship Id="rId38" Type="http://schemas.openxmlformats.org/officeDocument/2006/relationships/oleObject" Target="../embeddings/oleObject121.bin"/><Relationship Id="rId46" Type="http://schemas.openxmlformats.org/officeDocument/2006/relationships/image" Target="../media/image34.wmf"/><Relationship Id="rId2" Type="http://schemas.openxmlformats.org/officeDocument/2006/relationships/slideLayout" Target="../slideLayouts/slideLayout7.xml"/><Relationship Id="rId16" Type="http://schemas.openxmlformats.org/officeDocument/2006/relationships/oleObject" Target="../embeddings/oleObject109.bin"/><Relationship Id="rId20" Type="http://schemas.openxmlformats.org/officeDocument/2006/relationships/oleObject" Target="../embeddings/oleObject111.bin"/><Relationship Id="rId29" Type="http://schemas.openxmlformats.org/officeDocument/2006/relationships/oleObject" Target="../embeddings/oleObject116.bin"/><Relationship Id="rId41" Type="http://schemas.openxmlformats.org/officeDocument/2006/relationships/image" Target="../media/image83.wmf"/><Relationship Id="rId1" Type="http://schemas.openxmlformats.org/officeDocument/2006/relationships/vmlDrawing" Target="../drawings/vmlDrawing9.vml"/><Relationship Id="rId6" Type="http://schemas.openxmlformats.org/officeDocument/2006/relationships/oleObject" Target="../embeddings/oleObject104.bin"/><Relationship Id="rId11" Type="http://schemas.openxmlformats.org/officeDocument/2006/relationships/image" Target="../media/image19.wmf"/><Relationship Id="rId24" Type="http://schemas.openxmlformats.org/officeDocument/2006/relationships/oleObject" Target="../embeddings/oleObject113.bin"/><Relationship Id="rId32" Type="http://schemas.openxmlformats.org/officeDocument/2006/relationships/image" Target="../media/image80.wmf"/><Relationship Id="rId37" Type="http://schemas.openxmlformats.org/officeDocument/2006/relationships/image" Target="../media/image81.wmf"/><Relationship Id="rId40" Type="http://schemas.openxmlformats.org/officeDocument/2006/relationships/oleObject" Target="../embeddings/oleObject122.bin"/><Relationship Id="rId45" Type="http://schemas.openxmlformats.org/officeDocument/2006/relationships/oleObject" Target="../embeddings/oleObject125.bin"/><Relationship Id="rId5" Type="http://schemas.openxmlformats.org/officeDocument/2006/relationships/image" Target="../media/image74.wmf"/><Relationship Id="rId15" Type="http://schemas.openxmlformats.org/officeDocument/2006/relationships/image" Target="../media/image76.wmf"/><Relationship Id="rId23" Type="http://schemas.openxmlformats.org/officeDocument/2006/relationships/image" Target="../media/image77.wmf"/><Relationship Id="rId28" Type="http://schemas.openxmlformats.org/officeDocument/2006/relationships/image" Target="../media/image27.wmf"/><Relationship Id="rId36" Type="http://schemas.openxmlformats.org/officeDocument/2006/relationships/oleObject" Target="../embeddings/oleObject120.bin"/><Relationship Id="rId10" Type="http://schemas.openxmlformats.org/officeDocument/2006/relationships/oleObject" Target="../embeddings/oleObject106.bin"/><Relationship Id="rId19" Type="http://schemas.openxmlformats.org/officeDocument/2006/relationships/image" Target="../media/image20.wmf"/><Relationship Id="rId31" Type="http://schemas.openxmlformats.org/officeDocument/2006/relationships/oleObject" Target="../embeddings/oleObject117.bin"/><Relationship Id="rId44" Type="http://schemas.openxmlformats.org/officeDocument/2006/relationships/image" Target="../media/image35.wmf"/><Relationship Id="rId4" Type="http://schemas.openxmlformats.org/officeDocument/2006/relationships/oleObject" Target="../embeddings/oleObject103.bin"/><Relationship Id="rId9" Type="http://schemas.openxmlformats.org/officeDocument/2006/relationships/image" Target="../media/image18.wmf"/><Relationship Id="rId14" Type="http://schemas.openxmlformats.org/officeDocument/2006/relationships/oleObject" Target="../embeddings/oleObject108.bin"/><Relationship Id="rId22" Type="http://schemas.openxmlformats.org/officeDocument/2006/relationships/oleObject" Target="../embeddings/oleObject112.bin"/><Relationship Id="rId27" Type="http://schemas.openxmlformats.org/officeDocument/2006/relationships/oleObject" Target="../embeddings/oleObject115.bin"/><Relationship Id="rId30" Type="http://schemas.openxmlformats.org/officeDocument/2006/relationships/image" Target="../media/image79.wmf"/><Relationship Id="rId35" Type="http://schemas.openxmlformats.org/officeDocument/2006/relationships/image" Target="../media/image36.wmf"/><Relationship Id="rId43" Type="http://schemas.openxmlformats.org/officeDocument/2006/relationships/oleObject" Target="../embeddings/oleObject124.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28.bin"/><Relationship Id="rId13" Type="http://schemas.openxmlformats.org/officeDocument/2006/relationships/image" Target="../media/image85.wmf"/><Relationship Id="rId18" Type="http://schemas.openxmlformats.org/officeDocument/2006/relationships/oleObject" Target="../embeddings/oleObject133.bin"/><Relationship Id="rId26" Type="http://schemas.openxmlformats.org/officeDocument/2006/relationships/oleObject" Target="../embeddings/oleObject137.bin"/><Relationship Id="rId39" Type="http://schemas.openxmlformats.org/officeDocument/2006/relationships/image" Target="../media/image92.wmf"/><Relationship Id="rId3" Type="http://schemas.openxmlformats.org/officeDocument/2006/relationships/notesSlide" Target="../notesSlides/notesSlide14.xml"/><Relationship Id="rId21" Type="http://schemas.openxmlformats.org/officeDocument/2006/relationships/image" Target="../media/image21.wmf"/><Relationship Id="rId34" Type="http://schemas.openxmlformats.org/officeDocument/2006/relationships/oleObject" Target="../embeddings/oleObject142.bin"/><Relationship Id="rId42" Type="http://schemas.openxmlformats.org/officeDocument/2006/relationships/oleObject" Target="../embeddings/oleObject146.bin"/><Relationship Id="rId47" Type="http://schemas.openxmlformats.org/officeDocument/2006/relationships/image" Target="../media/image34.wmf"/><Relationship Id="rId7" Type="http://schemas.openxmlformats.org/officeDocument/2006/relationships/image" Target="../media/image17.wmf"/><Relationship Id="rId12" Type="http://schemas.openxmlformats.org/officeDocument/2006/relationships/oleObject" Target="../embeddings/oleObject130.bin"/><Relationship Id="rId17" Type="http://schemas.openxmlformats.org/officeDocument/2006/relationships/image" Target="../media/image32.wmf"/><Relationship Id="rId25" Type="http://schemas.openxmlformats.org/officeDocument/2006/relationships/image" Target="../media/image88.wmf"/><Relationship Id="rId33" Type="http://schemas.openxmlformats.org/officeDocument/2006/relationships/oleObject" Target="../embeddings/oleObject141.bin"/><Relationship Id="rId38" Type="http://schemas.openxmlformats.org/officeDocument/2006/relationships/oleObject" Target="../embeddings/oleObject144.bin"/><Relationship Id="rId46" Type="http://schemas.openxmlformats.org/officeDocument/2006/relationships/oleObject" Target="../embeddings/oleObject149.bin"/><Relationship Id="rId2" Type="http://schemas.openxmlformats.org/officeDocument/2006/relationships/slideLayout" Target="../slideLayouts/slideLayout7.xml"/><Relationship Id="rId16" Type="http://schemas.openxmlformats.org/officeDocument/2006/relationships/oleObject" Target="../embeddings/oleObject132.bin"/><Relationship Id="rId20" Type="http://schemas.openxmlformats.org/officeDocument/2006/relationships/oleObject" Target="../embeddings/oleObject134.bin"/><Relationship Id="rId29" Type="http://schemas.openxmlformats.org/officeDocument/2006/relationships/oleObject" Target="../embeddings/oleObject139.bin"/><Relationship Id="rId41" Type="http://schemas.openxmlformats.org/officeDocument/2006/relationships/image" Target="../media/image93.wmf"/><Relationship Id="rId1" Type="http://schemas.openxmlformats.org/officeDocument/2006/relationships/vmlDrawing" Target="../drawings/vmlDrawing10.vml"/><Relationship Id="rId6" Type="http://schemas.openxmlformats.org/officeDocument/2006/relationships/oleObject" Target="../embeddings/oleObject127.bin"/><Relationship Id="rId11" Type="http://schemas.openxmlformats.org/officeDocument/2006/relationships/image" Target="../media/image19.wmf"/><Relationship Id="rId24" Type="http://schemas.openxmlformats.org/officeDocument/2006/relationships/oleObject" Target="../embeddings/oleObject136.bin"/><Relationship Id="rId32" Type="http://schemas.openxmlformats.org/officeDocument/2006/relationships/image" Target="../media/image90.wmf"/><Relationship Id="rId37" Type="http://schemas.openxmlformats.org/officeDocument/2006/relationships/image" Target="../media/image91.wmf"/><Relationship Id="rId40" Type="http://schemas.openxmlformats.org/officeDocument/2006/relationships/oleObject" Target="../embeddings/oleObject145.bin"/><Relationship Id="rId45" Type="http://schemas.openxmlformats.org/officeDocument/2006/relationships/oleObject" Target="../embeddings/oleObject148.bin"/><Relationship Id="rId5" Type="http://schemas.openxmlformats.org/officeDocument/2006/relationships/image" Target="../media/image84.wmf"/><Relationship Id="rId15" Type="http://schemas.openxmlformats.org/officeDocument/2006/relationships/image" Target="../media/image86.wmf"/><Relationship Id="rId23" Type="http://schemas.openxmlformats.org/officeDocument/2006/relationships/image" Target="../media/image87.wmf"/><Relationship Id="rId28" Type="http://schemas.openxmlformats.org/officeDocument/2006/relationships/image" Target="../media/image27.wmf"/><Relationship Id="rId36" Type="http://schemas.openxmlformats.org/officeDocument/2006/relationships/oleObject" Target="../embeddings/oleObject143.bin"/><Relationship Id="rId10" Type="http://schemas.openxmlformats.org/officeDocument/2006/relationships/oleObject" Target="../embeddings/oleObject129.bin"/><Relationship Id="rId19" Type="http://schemas.openxmlformats.org/officeDocument/2006/relationships/image" Target="../media/image20.wmf"/><Relationship Id="rId31" Type="http://schemas.openxmlformats.org/officeDocument/2006/relationships/oleObject" Target="../embeddings/oleObject140.bin"/><Relationship Id="rId44" Type="http://schemas.openxmlformats.org/officeDocument/2006/relationships/image" Target="../media/image35.wmf"/><Relationship Id="rId4" Type="http://schemas.openxmlformats.org/officeDocument/2006/relationships/oleObject" Target="../embeddings/oleObject126.bin"/><Relationship Id="rId9" Type="http://schemas.openxmlformats.org/officeDocument/2006/relationships/image" Target="../media/image18.wmf"/><Relationship Id="rId14" Type="http://schemas.openxmlformats.org/officeDocument/2006/relationships/oleObject" Target="../embeddings/oleObject131.bin"/><Relationship Id="rId22" Type="http://schemas.openxmlformats.org/officeDocument/2006/relationships/oleObject" Target="../embeddings/oleObject135.bin"/><Relationship Id="rId27" Type="http://schemas.openxmlformats.org/officeDocument/2006/relationships/oleObject" Target="../embeddings/oleObject138.bin"/><Relationship Id="rId30" Type="http://schemas.openxmlformats.org/officeDocument/2006/relationships/image" Target="../media/image89.wmf"/><Relationship Id="rId35" Type="http://schemas.openxmlformats.org/officeDocument/2006/relationships/image" Target="../media/image36.wmf"/><Relationship Id="rId43" Type="http://schemas.openxmlformats.org/officeDocument/2006/relationships/oleObject" Target="../embeddings/oleObject147.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94.wmf"/><Relationship Id="rId4" Type="http://schemas.openxmlformats.org/officeDocument/2006/relationships/oleObject" Target="../embeddings/oleObject150.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53.bin"/><Relationship Id="rId13" Type="http://schemas.openxmlformats.org/officeDocument/2006/relationships/image" Target="../media/image96.wmf"/><Relationship Id="rId18" Type="http://schemas.openxmlformats.org/officeDocument/2006/relationships/oleObject" Target="../embeddings/oleObject158.bin"/><Relationship Id="rId26" Type="http://schemas.openxmlformats.org/officeDocument/2006/relationships/oleObject" Target="../embeddings/oleObject162.bin"/><Relationship Id="rId39" Type="http://schemas.openxmlformats.org/officeDocument/2006/relationships/image" Target="../media/image35.wmf"/><Relationship Id="rId3" Type="http://schemas.openxmlformats.org/officeDocument/2006/relationships/notesSlide" Target="../notesSlides/notesSlide16.xml"/><Relationship Id="rId21" Type="http://schemas.openxmlformats.org/officeDocument/2006/relationships/image" Target="../media/image21.wmf"/><Relationship Id="rId34" Type="http://schemas.openxmlformats.org/officeDocument/2006/relationships/image" Target="../media/image102.wmf"/><Relationship Id="rId42" Type="http://schemas.openxmlformats.org/officeDocument/2006/relationships/image" Target="../media/image104.wmf"/><Relationship Id="rId47" Type="http://schemas.openxmlformats.org/officeDocument/2006/relationships/image" Target="../media/image36.wmf"/><Relationship Id="rId7" Type="http://schemas.openxmlformats.org/officeDocument/2006/relationships/image" Target="../media/image17.wmf"/><Relationship Id="rId12" Type="http://schemas.openxmlformats.org/officeDocument/2006/relationships/oleObject" Target="../embeddings/oleObject155.bin"/><Relationship Id="rId17" Type="http://schemas.openxmlformats.org/officeDocument/2006/relationships/image" Target="../media/image32.wmf"/><Relationship Id="rId25" Type="http://schemas.openxmlformats.org/officeDocument/2006/relationships/image" Target="../media/image99.wmf"/><Relationship Id="rId33" Type="http://schemas.openxmlformats.org/officeDocument/2006/relationships/oleObject" Target="../embeddings/oleObject166.bin"/><Relationship Id="rId38" Type="http://schemas.openxmlformats.org/officeDocument/2006/relationships/oleObject" Target="../embeddings/oleObject169.bin"/><Relationship Id="rId46" Type="http://schemas.openxmlformats.org/officeDocument/2006/relationships/oleObject" Target="../embeddings/oleObject174.bin"/><Relationship Id="rId2" Type="http://schemas.openxmlformats.org/officeDocument/2006/relationships/slideLayout" Target="../slideLayouts/slideLayout7.xml"/><Relationship Id="rId16" Type="http://schemas.openxmlformats.org/officeDocument/2006/relationships/oleObject" Target="../embeddings/oleObject157.bin"/><Relationship Id="rId20" Type="http://schemas.openxmlformats.org/officeDocument/2006/relationships/oleObject" Target="../embeddings/oleObject159.bin"/><Relationship Id="rId29" Type="http://schemas.openxmlformats.org/officeDocument/2006/relationships/oleObject" Target="../embeddings/oleObject164.bin"/><Relationship Id="rId41" Type="http://schemas.openxmlformats.org/officeDocument/2006/relationships/oleObject" Target="../embeddings/oleObject171.bin"/><Relationship Id="rId1" Type="http://schemas.openxmlformats.org/officeDocument/2006/relationships/vmlDrawing" Target="../drawings/vmlDrawing12.vml"/><Relationship Id="rId6" Type="http://schemas.openxmlformats.org/officeDocument/2006/relationships/oleObject" Target="../embeddings/oleObject152.bin"/><Relationship Id="rId11" Type="http://schemas.openxmlformats.org/officeDocument/2006/relationships/image" Target="../media/image19.wmf"/><Relationship Id="rId24" Type="http://schemas.openxmlformats.org/officeDocument/2006/relationships/oleObject" Target="../embeddings/oleObject161.bin"/><Relationship Id="rId32" Type="http://schemas.openxmlformats.org/officeDocument/2006/relationships/image" Target="../media/image101.wmf"/><Relationship Id="rId37" Type="http://schemas.openxmlformats.org/officeDocument/2006/relationships/oleObject" Target="../embeddings/oleObject168.bin"/><Relationship Id="rId40" Type="http://schemas.openxmlformats.org/officeDocument/2006/relationships/oleObject" Target="../embeddings/oleObject170.bin"/><Relationship Id="rId45" Type="http://schemas.openxmlformats.org/officeDocument/2006/relationships/image" Target="../media/image34.wmf"/><Relationship Id="rId5" Type="http://schemas.openxmlformats.org/officeDocument/2006/relationships/image" Target="../media/image95.wmf"/><Relationship Id="rId15" Type="http://schemas.openxmlformats.org/officeDocument/2006/relationships/image" Target="../media/image97.wmf"/><Relationship Id="rId23" Type="http://schemas.openxmlformats.org/officeDocument/2006/relationships/image" Target="../media/image98.wmf"/><Relationship Id="rId28" Type="http://schemas.openxmlformats.org/officeDocument/2006/relationships/image" Target="../media/image27.wmf"/><Relationship Id="rId36" Type="http://schemas.openxmlformats.org/officeDocument/2006/relationships/image" Target="../media/image103.wmf"/><Relationship Id="rId10" Type="http://schemas.openxmlformats.org/officeDocument/2006/relationships/oleObject" Target="../embeddings/oleObject154.bin"/><Relationship Id="rId19" Type="http://schemas.openxmlformats.org/officeDocument/2006/relationships/image" Target="../media/image20.wmf"/><Relationship Id="rId31" Type="http://schemas.openxmlformats.org/officeDocument/2006/relationships/oleObject" Target="../embeddings/oleObject165.bin"/><Relationship Id="rId44" Type="http://schemas.openxmlformats.org/officeDocument/2006/relationships/oleObject" Target="../embeddings/oleObject173.bin"/><Relationship Id="rId4" Type="http://schemas.openxmlformats.org/officeDocument/2006/relationships/oleObject" Target="../embeddings/oleObject151.bin"/><Relationship Id="rId9" Type="http://schemas.openxmlformats.org/officeDocument/2006/relationships/image" Target="../media/image18.wmf"/><Relationship Id="rId14" Type="http://schemas.openxmlformats.org/officeDocument/2006/relationships/oleObject" Target="../embeddings/oleObject156.bin"/><Relationship Id="rId22" Type="http://schemas.openxmlformats.org/officeDocument/2006/relationships/oleObject" Target="../embeddings/oleObject160.bin"/><Relationship Id="rId27" Type="http://schemas.openxmlformats.org/officeDocument/2006/relationships/oleObject" Target="../embeddings/oleObject163.bin"/><Relationship Id="rId30" Type="http://schemas.openxmlformats.org/officeDocument/2006/relationships/image" Target="../media/image100.wmf"/><Relationship Id="rId35" Type="http://schemas.openxmlformats.org/officeDocument/2006/relationships/oleObject" Target="../embeddings/oleObject167.bin"/><Relationship Id="rId43" Type="http://schemas.openxmlformats.org/officeDocument/2006/relationships/oleObject" Target="../embeddings/oleObject172.bin"/></Relationships>
</file>

<file path=ppt/slides/_rels/slide29.xml.rels><?xml version="1.0" encoding="UTF-8" standalone="yes"?>
<Relationships xmlns="http://schemas.openxmlformats.org/package/2006/relationships"><Relationship Id="rId13" Type="http://schemas.openxmlformats.org/officeDocument/2006/relationships/image" Target="../media/image106.wmf"/><Relationship Id="rId18" Type="http://schemas.openxmlformats.org/officeDocument/2006/relationships/oleObject" Target="../embeddings/oleObject182.bin"/><Relationship Id="rId26" Type="http://schemas.openxmlformats.org/officeDocument/2006/relationships/oleObject" Target="../embeddings/oleObject186.bin"/><Relationship Id="rId39" Type="http://schemas.openxmlformats.org/officeDocument/2006/relationships/image" Target="../media/image35.wmf"/><Relationship Id="rId3" Type="http://schemas.openxmlformats.org/officeDocument/2006/relationships/notesSlide" Target="../notesSlides/notesSlide17.xml"/><Relationship Id="rId21" Type="http://schemas.openxmlformats.org/officeDocument/2006/relationships/image" Target="../media/image21.wmf"/><Relationship Id="rId34" Type="http://schemas.openxmlformats.org/officeDocument/2006/relationships/image" Target="../media/image112.wmf"/><Relationship Id="rId42" Type="http://schemas.openxmlformats.org/officeDocument/2006/relationships/image" Target="../media/image114.wmf"/><Relationship Id="rId47" Type="http://schemas.openxmlformats.org/officeDocument/2006/relationships/image" Target="../media/image38.wmf"/><Relationship Id="rId50" Type="http://schemas.openxmlformats.org/officeDocument/2006/relationships/oleObject" Target="../embeddings/oleObject200.bin"/><Relationship Id="rId7" Type="http://schemas.openxmlformats.org/officeDocument/2006/relationships/image" Target="../media/image17.wmf"/><Relationship Id="rId12" Type="http://schemas.openxmlformats.org/officeDocument/2006/relationships/oleObject" Target="../embeddings/oleObject179.bin"/><Relationship Id="rId17" Type="http://schemas.openxmlformats.org/officeDocument/2006/relationships/image" Target="../media/image32.wmf"/><Relationship Id="rId25" Type="http://schemas.openxmlformats.org/officeDocument/2006/relationships/image" Target="../media/image109.wmf"/><Relationship Id="rId33" Type="http://schemas.openxmlformats.org/officeDocument/2006/relationships/oleObject" Target="../embeddings/oleObject190.bin"/><Relationship Id="rId38" Type="http://schemas.openxmlformats.org/officeDocument/2006/relationships/oleObject" Target="../embeddings/oleObject193.bin"/><Relationship Id="rId46" Type="http://schemas.openxmlformats.org/officeDocument/2006/relationships/oleObject" Target="../embeddings/oleObject198.bin"/><Relationship Id="rId2" Type="http://schemas.openxmlformats.org/officeDocument/2006/relationships/slideLayout" Target="../slideLayouts/slideLayout7.xml"/><Relationship Id="rId16" Type="http://schemas.openxmlformats.org/officeDocument/2006/relationships/oleObject" Target="../embeddings/oleObject181.bin"/><Relationship Id="rId20" Type="http://schemas.openxmlformats.org/officeDocument/2006/relationships/oleObject" Target="../embeddings/oleObject183.bin"/><Relationship Id="rId29" Type="http://schemas.openxmlformats.org/officeDocument/2006/relationships/oleObject" Target="../embeddings/oleObject188.bin"/><Relationship Id="rId41" Type="http://schemas.openxmlformats.org/officeDocument/2006/relationships/oleObject" Target="../embeddings/oleObject195.bin"/><Relationship Id="rId1" Type="http://schemas.openxmlformats.org/officeDocument/2006/relationships/vmlDrawing" Target="../drawings/vmlDrawing13.vml"/><Relationship Id="rId6" Type="http://schemas.openxmlformats.org/officeDocument/2006/relationships/oleObject" Target="../embeddings/oleObject176.bin"/><Relationship Id="rId11" Type="http://schemas.openxmlformats.org/officeDocument/2006/relationships/image" Target="../media/image19.wmf"/><Relationship Id="rId24" Type="http://schemas.openxmlformats.org/officeDocument/2006/relationships/oleObject" Target="../embeddings/oleObject185.bin"/><Relationship Id="rId32" Type="http://schemas.openxmlformats.org/officeDocument/2006/relationships/image" Target="../media/image111.wmf"/><Relationship Id="rId37" Type="http://schemas.openxmlformats.org/officeDocument/2006/relationships/oleObject" Target="../embeddings/oleObject192.bin"/><Relationship Id="rId40" Type="http://schemas.openxmlformats.org/officeDocument/2006/relationships/oleObject" Target="../embeddings/oleObject194.bin"/><Relationship Id="rId45" Type="http://schemas.openxmlformats.org/officeDocument/2006/relationships/image" Target="../media/image37.wmf"/><Relationship Id="rId53" Type="http://schemas.openxmlformats.org/officeDocument/2006/relationships/image" Target="../media/image36.wmf"/><Relationship Id="rId5" Type="http://schemas.openxmlformats.org/officeDocument/2006/relationships/image" Target="../media/image105.wmf"/><Relationship Id="rId15" Type="http://schemas.openxmlformats.org/officeDocument/2006/relationships/image" Target="../media/image107.wmf"/><Relationship Id="rId23" Type="http://schemas.openxmlformats.org/officeDocument/2006/relationships/image" Target="../media/image108.wmf"/><Relationship Id="rId28" Type="http://schemas.openxmlformats.org/officeDocument/2006/relationships/image" Target="../media/image27.wmf"/><Relationship Id="rId36" Type="http://schemas.openxmlformats.org/officeDocument/2006/relationships/image" Target="../media/image113.wmf"/><Relationship Id="rId49" Type="http://schemas.openxmlformats.org/officeDocument/2006/relationships/image" Target="../media/image33.wmf"/><Relationship Id="rId10" Type="http://schemas.openxmlformats.org/officeDocument/2006/relationships/oleObject" Target="../embeddings/oleObject178.bin"/><Relationship Id="rId19" Type="http://schemas.openxmlformats.org/officeDocument/2006/relationships/image" Target="../media/image20.wmf"/><Relationship Id="rId31" Type="http://schemas.openxmlformats.org/officeDocument/2006/relationships/oleObject" Target="../embeddings/oleObject189.bin"/><Relationship Id="rId44" Type="http://schemas.openxmlformats.org/officeDocument/2006/relationships/oleObject" Target="../embeddings/oleObject197.bin"/><Relationship Id="rId52" Type="http://schemas.openxmlformats.org/officeDocument/2006/relationships/oleObject" Target="../embeddings/oleObject201.bin"/><Relationship Id="rId4" Type="http://schemas.openxmlformats.org/officeDocument/2006/relationships/oleObject" Target="../embeddings/oleObject175.bin"/><Relationship Id="rId9" Type="http://schemas.openxmlformats.org/officeDocument/2006/relationships/image" Target="../media/image18.wmf"/><Relationship Id="rId14" Type="http://schemas.openxmlformats.org/officeDocument/2006/relationships/oleObject" Target="../embeddings/oleObject180.bin"/><Relationship Id="rId22" Type="http://schemas.openxmlformats.org/officeDocument/2006/relationships/oleObject" Target="../embeddings/oleObject184.bin"/><Relationship Id="rId27" Type="http://schemas.openxmlformats.org/officeDocument/2006/relationships/oleObject" Target="../embeddings/oleObject187.bin"/><Relationship Id="rId30" Type="http://schemas.openxmlformats.org/officeDocument/2006/relationships/image" Target="../media/image110.wmf"/><Relationship Id="rId35" Type="http://schemas.openxmlformats.org/officeDocument/2006/relationships/oleObject" Target="../embeddings/oleObject191.bin"/><Relationship Id="rId43" Type="http://schemas.openxmlformats.org/officeDocument/2006/relationships/oleObject" Target="../embeddings/oleObject196.bin"/><Relationship Id="rId48" Type="http://schemas.openxmlformats.org/officeDocument/2006/relationships/oleObject" Target="../embeddings/oleObject199.bin"/><Relationship Id="rId8" Type="http://schemas.openxmlformats.org/officeDocument/2006/relationships/oleObject" Target="../embeddings/oleObject177.bin"/><Relationship Id="rId51" Type="http://schemas.openxmlformats.org/officeDocument/2006/relationships/image" Target="../media/image34.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3" Type="http://schemas.openxmlformats.org/officeDocument/2006/relationships/image" Target="../media/image116.wmf"/><Relationship Id="rId18" Type="http://schemas.openxmlformats.org/officeDocument/2006/relationships/oleObject" Target="../embeddings/oleObject209.bin"/><Relationship Id="rId26" Type="http://schemas.openxmlformats.org/officeDocument/2006/relationships/oleObject" Target="../embeddings/oleObject213.bin"/><Relationship Id="rId39" Type="http://schemas.openxmlformats.org/officeDocument/2006/relationships/image" Target="../media/image35.wmf"/><Relationship Id="rId3" Type="http://schemas.openxmlformats.org/officeDocument/2006/relationships/notesSlide" Target="../notesSlides/notesSlide18.xml"/><Relationship Id="rId21" Type="http://schemas.openxmlformats.org/officeDocument/2006/relationships/image" Target="../media/image21.wmf"/><Relationship Id="rId34" Type="http://schemas.openxmlformats.org/officeDocument/2006/relationships/image" Target="../media/image122.wmf"/><Relationship Id="rId42" Type="http://schemas.openxmlformats.org/officeDocument/2006/relationships/image" Target="../media/image124.wmf"/><Relationship Id="rId47" Type="http://schemas.openxmlformats.org/officeDocument/2006/relationships/image" Target="../media/image38.wmf"/><Relationship Id="rId50" Type="http://schemas.openxmlformats.org/officeDocument/2006/relationships/oleObject" Target="../embeddings/oleObject227.bin"/><Relationship Id="rId7" Type="http://schemas.openxmlformats.org/officeDocument/2006/relationships/image" Target="../media/image17.wmf"/><Relationship Id="rId12" Type="http://schemas.openxmlformats.org/officeDocument/2006/relationships/oleObject" Target="../embeddings/oleObject206.bin"/><Relationship Id="rId17" Type="http://schemas.openxmlformats.org/officeDocument/2006/relationships/image" Target="../media/image32.wmf"/><Relationship Id="rId25" Type="http://schemas.openxmlformats.org/officeDocument/2006/relationships/image" Target="../media/image119.wmf"/><Relationship Id="rId33" Type="http://schemas.openxmlformats.org/officeDocument/2006/relationships/oleObject" Target="../embeddings/oleObject217.bin"/><Relationship Id="rId38" Type="http://schemas.openxmlformats.org/officeDocument/2006/relationships/oleObject" Target="../embeddings/oleObject220.bin"/><Relationship Id="rId46" Type="http://schemas.openxmlformats.org/officeDocument/2006/relationships/oleObject" Target="../embeddings/oleObject225.bin"/><Relationship Id="rId2" Type="http://schemas.openxmlformats.org/officeDocument/2006/relationships/slideLayout" Target="../slideLayouts/slideLayout7.xml"/><Relationship Id="rId16" Type="http://schemas.openxmlformats.org/officeDocument/2006/relationships/oleObject" Target="../embeddings/oleObject208.bin"/><Relationship Id="rId20" Type="http://schemas.openxmlformats.org/officeDocument/2006/relationships/oleObject" Target="../embeddings/oleObject210.bin"/><Relationship Id="rId29" Type="http://schemas.openxmlformats.org/officeDocument/2006/relationships/oleObject" Target="../embeddings/oleObject215.bin"/><Relationship Id="rId41" Type="http://schemas.openxmlformats.org/officeDocument/2006/relationships/oleObject" Target="../embeddings/oleObject222.bin"/><Relationship Id="rId1" Type="http://schemas.openxmlformats.org/officeDocument/2006/relationships/vmlDrawing" Target="../drawings/vmlDrawing14.vml"/><Relationship Id="rId6" Type="http://schemas.openxmlformats.org/officeDocument/2006/relationships/oleObject" Target="../embeddings/oleObject203.bin"/><Relationship Id="rId11" Type="http://schemas.openxmlformats.org/officeDocument/2006/relationships/image" Target="../media/image19.wmf"/><Relationship Id="rId24" Type="http://schemas.openxmlformats.org/officeDocument/2006/relationships/oleObject" Target="../embeddings/oleObject212.bin"/><Relationship Id="rId32" Type="http://schemas.openxmlformats.org/officeDocument/2006/relationships/image" Target="../media/image121.wmf"/><Relationship Id="rId37" Type="http://schemas.openxmlformats.org/officeDocument/2006/relationships/oleObject" Target="../embeddings/oleObject219.bin"/><Relationship Id="rId40" Type="http://schemas.openxmlformats.org/officeDocument/2006/relationships/oleObject" Target="../embeddings/oleObject221.bin"/><Relationship Id="rId45" Type="http://schemas.openxmlformats.org/officeDocument/2006/relationships/image" Target="../media/image37.wmf"/><Relationship Id="rId53" Type="http://schemas.openxmlformats.org/officeDocument/2006/relationships/image" Target="../media/image36.wmf"/><Relationship Id="rId5" Type="http://schemas.openxmlformats.org/officeDocument/2006/relationships/image" Target="../media/image115.wmf"/><Relationship Id="rId15" Type="http://schemas.openxmlformats.org/officeDocument/2006/relationships/image" Target="../media/image117.wmf"/><Relationship Id="rId23" Type="http://schemas.openxmlformats.org/officeDocument/2006/relationships/image" Target="../media/image118.wmf"/><Relationship Id="rId28" Type="http://schemas.openxmlformats.org/officeDocument/2006/relationships/image" Target="../media/image27.wmf"/><Relationship Id="rId36" Type="http://schemas.openxmlformats.org/officeDocument/2006/relationships/image" Target="../media/image123.wmf"/><Relationship Id="rId49" Type="http://schemas.openxmlformats.org/officeDocument/2006/relationships/image" Target="../media/image34.wmf"/><Relationship Id="rId10" Type="http://schemas.openxmlformats.org/officeDocument/2006/relationships/oleObject" Target="../embeddings/oleObject205.bin"/><Relationship Id="rId19" Type="http://schemas.openxmlformats.org/officeDocument/2006/relationships/image" Target="../media/image20.wmf"/><Relationship Id="rId31" Type="http://schemas.openxmlformats.org/officeDocument/2006/relationships/oleObject" Target="../embeddings/oleObject216.bin"/><Relationship Id="rId44" Type="http://schemas.openxmlformats.org/officeDocument/2006/relationships/oleObject" Target="../embeddings/oleObject224.bin"/><Relationship Id="rId52" Type="http://schemas.openxmlformats.org/officeDocument/2006/relationships/oleObject" Target="../embeddings/oleObject228.bin"/><Relationship Id="rId4" Type="http://schemas.openxmlformats.org/officeDocument/2006/relationships/oleObject" Target="../embeddings/oleObject202.bin"/><Relationship Id="rId9" Type="http://schemas.openxmlformats.org/officeDocument/2006/relationships/image" Target="../media/image18.wmf"/><Relationship Id="rId14" Type="http://schemas.openxmlformats.org/officeDocument/2006/relationships/oleObject" Target="../embeddings/oleObject207.bin"/><Relationship Id="rId22" Type="http://schemas.openxmlformats.org/officeDocument/2006/relationships/oleObject" Target="../embeddings/oleObject211.bin"/><Relationship Id="rId27" Type="http://schemas.openxmlformats.org/officeDocument/2006/relationships/oleObject" Target="../embeddings/oleObject214.bin"/><Relationship Id="rId30" Type="http://schemas.openxmlformats.org/officeDocument/2006/relationships/image" Target="../media/image120.wmf"/><Relationship Id="rId35" Type="http://schemas.openxmlformats.org/officeDocument/2006/relationships/oleObject" Target="../embeddings/oleObject218.bin"/><Relationship Id="rId43" Type="http://schemas.openxmlformats.org/officeDocument/2006/relationships/oleObject" Target="../embeddings/oleObject223.bin"/><Relationship Id="rId48" Type="http://schemas.openxmlformats.org/officeDocument/2006/relationships/oleObject" Target="../embeddings/oleObject226.bin"/><Relationship Id="rId8" Type="http://schemas.openxmlformats.org/officeDocument/2006/relationships/oleObject" Target="../embeddings/oleObject204.bin"/><Relationship Id="rId51" Type="http://schemas.openxmlformats.org/officeDocument/2006/relationships/image" Target="../media/image33.w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125.emf"/><Relationship Id="rId4" Type="http://schemas.openxmlformats.org/officeDocument/2006/relationships/oleObject" Target="../embeddings/oleObject229.bin"/></Relationships>
</file>

<file path=ppt/slides/_rels/slide32.xml.rels><?xml version="1.0" encoding="UTF-8" standalone="yes"?>
<Relationships xmlns="http://schemas.openxmlformats.org/package/2006/relationships"><Relationship Id="rId13" Type="http://schemas.openxmlformats.org/officeDocument/2006/relationships/oleObject" Target="../embeddings/oleObject235.bin"/><Relationship Id="rId18" Type="http://schemas.openxmlformats.org/officeDocument/2006/relationships/image" Target="../media/image127.wmf"/><Relationship Id="rId26" Type="http://schemas.openxmlformats.org/officeDocument/2006/relationships/image" Target="../media/image131.wmf"/><Relationship Id="rId39" Type="http://schemas.openxmlformats.org/officeDocument/2006/relationships/image" Target="../media/image135.wmf"/><Relationship Id="rId3" Type="http://schemas.openxmlformats.org/officeDocument/2006/relationships/notesSlide" Target="../notesSlides/notesSlide20.xml"/><Relationship Id="rId21" Type="http://schemas.openxmlformats.org/officeDocument/2006/relationships/oleObject" Target="../embeddings/oleObject239.bin"/><Relationship Id="rId34" Type="http://schemas.openxmlformats.org/officeDocument/2006/relationships/oleObject" Target="../embeddings/oleObject246.bin"/><Relationship Id="rId42" Type="http://schemas.openxmlformats.org/officeDocument/2006/relationships/oleObject" Target="../embeddings/oleObject251.bin"/><Relationship Id="rId47" Type="http://schemas.openxmlformats.org/officeDocument/2006/relationships/image" Target="../media/image35.wmf"/><Relationship Id="rId50" Type="http://schemas.openxmlformats.org/officeDocument/2006/relationships/oleObject" Target="../embeddings/oleObject255.bin"/><Relationship Id="rId7" Type="http://schemas.openxmlformats.org/officeDocument/2006/relationships/image" Target="../media/image17.wmf"/><Relationship Id="rId12" Type="http://schemas.openxmlformats.org/officeDocument/2006/relationships/oleObject" Target="../embeddings/oleObject234.bin"/><Relationship Id="rId17" Type="http://schemas.openxmlformats.org/officeDocument/2006/relationships/oleObject" Target="../embeddings/oleObject237.bin"/><Relationship Id="rId25" Type="http://schemas.openxmlformats.org/officeDocument/2006/relationships/oleObject" Target="../embeddings/oleObject241.bin"/><Relationship Id="rId33" Type="http://schemas.openxmlformats.org/officeDocument/2006/relationships/image" Target="../media/image133.wmf"/><Relationship Id="rId38" Type="http://schemas.openxmlformats.org/officeDocument/2006/relationships/oleObject" Target="../embeddings/oleObject249.bin"/><Relationship Id="rId46" Type="http://schemas.openxmlformats.org/officeDocument/2006/relationships/oleObject" Target="../embeddings/oleObject253.bin"/><Relationship Id="rId2" Type="http://schemas.openxmlformats.org/officeDocument/2006/relationships/slideLayout" Target="../slideLayouts/slideLayout7.xml"/><Relationship Id="rId16" Type="http://schemas.openxmlformats.org/officeDocument/2006/relationships/image" Target="../media/image21.wmf"/><Relationship Id="rId20" Type="http://schemas.openxmlformats.org/officeDocument/2006/relationships/image" Target="../media/image128.wmf"/><Relationship Id="rId29" Type="http://schemas.openxmlformats.org/officeDocument/2006/relationships/image" Target="../media/image27.wmf"/><Relationship Id="rId41" Type="http://schemas.openxmlformats.org/officeDocument/2006/relationships/image" Target="../media/image32.wmf"/><Relationship Id="rId1" Type="http://schemas.openxmlformats.org/officeDocument/2006/relationships/vmlDrawing" Target="../drawings/vmlDrawing16.vml"/><Relationship Id="rId6" Type="http://schemas.openxmlformats.org/officeDocument/2006/relationships/oleObject" Target="../embeddings/oleObject231.bin"/><Relationship Id="rId11" Type="http://schemas.openxmlformats.org/officeDocument/2006/relationships/image" Target="../media/image19.wmf"/><Relationship Id="rId24" Type="http://schemas.openxmlformats.org/officeDocument/2006/relationships/image" Target="../media/image130.wmf"/><Relationship Id="rId32" Type="http://schemas.openxmlformats.org/officeDocument/2006/relationships/oleObject" Target="../embeddings/oleObject245.bin"/><Relationship Id="rId37" Type="http://schemas.openxmlformats.org/officeDocument/2006/relationships/image" Target="../media/image134.wmf"/><Relationship Id="rId40" Type="http://schemas.openxmlformats.org/officeDocument/2006/relationships/oleObject" Target="../embeddings/oleObject250.bin"/><Relationship Id="rId45" Type="http://schemas.openxmlformats.org/officeDocument/2006/relationships/image" Target="../media/image34.wmf"/><Relationship Id="rId53" Type="http://schemas.openxmlformats.org/officeDocument/2006/relationships/image" Target="../media/image38.wmf"/><Relationship Id="rId5" Type="http://schemas.openxmlformats.org/officeDocument/2006/relationships/image" Target="../media/image126.wmf"/><Relationship Id="rId15" Type="http://schemas.openxmlformats.org/officeDocument/2006/relationships/oleObject" Target="../embeddings/oleObject236.bin"/><Relationship Id="rId23" Type="http://schemas.openxmlformats.org/officeDocument/2006/relationships/oleObject" Target="../embeddings/oleObject240.bin"/><Relationship Id="rId28" Type="http://schemas.openxmlformats.org/officeDocument/2006/relationships/oleObject" Target="../embeddings/oleObject243.bin"/><Relationship Id="rId36" Type="http://schemas.openxmlformats.org/officeDocument/2006/relationships/oleObject" Target="../embeddings/oleObject248.bin"/><Relationship Id="rId49" Type="http://schemas.openxmlformats.org/officeDocument/2006/relationships/image" Target="../media/image36.wmf"/><Relationship Id="rId10" Type="http://schemas.openxmlformats.org/officeDocument/2006/relationships/oleObject" Target="../embeddings/oleObject233.bin"/><Relationship Id="rId19" Type="http://schemas.openxmlformats.org/officeDocument/2006/relationships/oleObject" Target="../embeddings/oleObject238.bin"/><Relationship Id="rId31" Type="http://schemas.openxmlformats.org/officeDocument/2006/relationships/image" Target="../media/image132.wmf"/><Relationship Id="rId44" Type="http://schemas.openxmlformats.org/officeDocument/2006/relationships/oleObject" Target="../embeddings/oleObject252.bin"/><Relationship Id="rId52" Type="http://schemas.openxmlformats.org/officeDocument/2006/relationships/oleObject" Target="../embeddings/oleObject256.bin"/><Relationship Id="rId4" Type="http://schemas.openxmlformats.org/officeDocument/2006/relationships/oleObject" Target="../embeddings/oleObject230.bin"/><Relationship Id="rId9" Type="http://schemas.openxmlformats.org/officeDocument/2006/relationships/image" Target="../media/image18.wmf"/><Relationship Id="rId14" Type="http://schemas.openxmlformats.org/officeDocument/2006/relationships/image" Target="../media/image20.wmf"/><Relationship Id="rId22" Type="http://schemas.openxmlformats.org/officeDocument/2006/relationships/image" Target="../media/image129.wmf"/><Relationship Id="rId27" Type="http://schemas.openxmlformats.org/officeDocument/2006/relationships/oleObject" Target="../embeddings/oleObject242.bin"/><Relationship Id="rId30" Type="http://schemas.openxmlformats.org/officeDocument/2006/relationships/oleObject" Target="../embeddings/oleObject244.bin"/><Relationship Id="rId35" Type="http://schemas.openxmlformats.org/officeDocument/2006/relationships/oleObject" Target="../embeddings/oleObject247.bin"/><Relationship Id="rId43" Type="http://schemas.openxmlformats.org/officeDocument/2006/relationships/image" Target="../media/image33.wmf"/><Relationship Id="rId48" Type="http://schemas.openxmlformats.org/officeDocument/2006/relationships/oleObject" Target="../embeddings/oleObject254.bin"/><Relationship Id="rId8" Type="http://schemas.openxmlformats.org/officeDocument/2006/relationships/oleObject" Target="../embeddings/oleObject232.bin"/><Relationship Id="rId51" Type="http://schemas.openxmlformats.org/officeDocument/2006/relationships/image" Target="../media/image37.wmf"/></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36.wmf"/><Relationship Id="rId4" Type="http://schemas.openxmlformats.org/officeDocument/2006/relationships/oleObject" Target="../embeddings/oleObject257.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260.bin"/><Relationship Id="rId3" Type="http://schemas.openxmlformats.org/officeDocument/2006/relationships/notesSlide" Target="../notesSlides/notesSlide29.xml"/><Relationship Id="rId7" Type="http://schemas.openxmlformats.org/officeDocument/2006/relationships/image" Target="../media/image138.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259.bin"/><Relationship Id="rId5" Type="http://schemas.openxmlformats.org/officeDocument/2006/relationships/image" Target="../media/image137.wmf"/><Relationship Id="rId4" Type="http://schemas.openxmlformats.org/officeDocument/2006/relationships/oleObject" Target="../embeddings/oleObject258.bin"/><Relationship Id="rId9" Type="http://schemas.openxmlformats.org/officeDocument/2006/relationships/image" Target="../media/image139.w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140.wmf"/><Relationship Id="rId4" Type="http://schemas.openxmlformats.org/officeDocument/2006/relationships/oleObject" Target="../embeddings/oleObject261.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64.bin"/><Relationship Id="rId3" Type="http://schemas.openxmlformats.org/officeDocument/2006/relationships/notesSlide" Target="../notesSlides/notesSlide31.xml"/><Relationship Id="rId7" Type="http://schemas.openxmlformats.org/officeDocument/2006/relationships/image" Target="../media/image142.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263.bin"/><Relationship Id="rId5" Type="http://schemas.openxmlformats.org/officeDocument/2006/relationships/image" Target="../media/image141.wmf"/><Relationship Id="rId4" Type="http://schemas.openxmlformats.org/officeDocument/2006/relationships/oleObject" Target="../embeddings/oleObject262.bin"/><Relationship Id="rId9" Type="http://schemas.openxmlformats.org/officeDocument/2006/relationships/image" Target="../media/image143.w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144.wmf"/><Relationship Id="rId4" Type="http://schemas.openxmlformats.org/officeDocument/2006/relationships/oleObject" Target="../embeddings/oleObject265.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145.wmf"/><Relationship Id="rId4" Type="http://schemas.openxmlformats.org/officeDocument/2006/relationships/oleObject" Target="../embeddings/oleObject266.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146.wmf"/><Relationship Id="rId4" Type="http://schemas.openxmlformats.org/officeDocument/2006/relationships/oleObject" Target="../embeddings/oleObject267.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0" y="0"/>
            <a:ext cx="9124950" cy="6838950"/>
          </a:xfrm>
          <a:prstGeom prst="rect">
            <a:avLst/>
          </a:prstGeom>
          <a:solidFill>
            <a:srgbClr val="EF91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a:t>
            </a:r>
          </a:p>
        </p:txBody>
      </p:sp>
      <p:sp>
        <p:nvSpPr>
          <p:cNvPr id="3077" name="AutoShape 3"/>
          <p:cNvSpPr>
            <a:spLocks noChangeArrowheads="1"/>
          </p:cNvSpPr>
          <p:nvPr/>
        </p:nvSpPr>
        <p:spPr bwMode="auto">
          <a:xfrm>
            <a:off x="250825" y="504825"/>
            <a:ext cx="8623300" cy="3200400"/>
          </a:xfrm>
          <a:prstGeom prst="roundRect">
            <a:avLst>
              <a:gd name="adj" fmla="val 12495"/>
            </a:avLst>
          </a:prstGeom>
          <a:gradFill rotWithShape="0">
            <a:gsLst>
              <a:gs pos="0">
                <a:srgbClr val="472B00"/>
              </a:gs>
              <a:gs pos="50000">
                <a:srgbClr val="EF9100"/>
              </a:gs>
              <a:gs pos="100000">
                <a:srgbClr val="472B00"/>
              </a:gs>
            </a:gsLst>
            <a:lin ang="54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lnSpc>
                <a:spcPct val="88000"/>
              </a:lnSpc>
            </a:pPr>
            <a:r>
              <a:rPr lang="en-US" sz="2800" b="1" dirty="0">
                <a:solidFill>
                  <a:schemeClr val="bg1"/>
                </a:solidFill>
              </a:rPr>
              <a:t>Sequential decision analytics and modeling</a:t>
            </a:r>
          </a:p>
          <a:p>
            <a:pPr algn="ctr">
              <a:lnSpc>
                <a:spcPct val="88000"/>
              </a:lnSpc>
            </a:pPr>
            <a:r>
              <a:rPr lang="en-US" sz="2000" b="1" dirty="0">
                <a:solidFill>
                  <a:schemeClr val="bg1"/>
                </a:solidFill>
              </a:rPr>
              <a:t>ORF 411</a:t>
            </a:r>
          </a:p>
          <a:p>
            <a:pPr algn="ctr">
              <a:lnSpc>
                <a:spcPct val="88000"/>
              </a:lnSpc>
            </a:pPr>
            <a:r>
              <a:rPr lang="en-US" sz="2000" b="1" dirty="0">
                <a:solidFill>
                  <a:schemeClr val="bg1"/>
                </a:solidFill>
              </a:rPr>
              <a:t>Fall, 2018</a:t>
            </a:r>
          </a:p>
        </p:txBody>
      </p:sp>
      <p:sp>
        <p:nvSpPr>
          <p:cNvPr id="3078" name="Rectangle 4"/>
          <p:cNvSpPr>
            <a:spLocks noChangeArrowheads="1"/>
          </p:cNvSpPr>
          <p:nvPr/>
        </p:nvSpPr>
        <p:spPr bwMode="auto">
          <a:xfrm>
            <a:off x="3790950" y="4248150"/>
            <a:ext cx="4826000" cy="2146300"/>
          </a:xfrm>
          <a:prstGeom prst="rect">
            <a:avLst/>
          </a:prstGeom>
          <a:gradFill rotWithShape="0">
            <a:gsLst>
              <a:gs pos="0">
                <a:srgbClr val="EF9100"/>
              </a:gs>
              <a:gs pos="50000">
                <a:srgbClr val="000000"/>
              </a:gs>
              <a:gs pos="100000">
                <a:srgbClr val="EF9100"/>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p>
            <a:pPr algn="ctr">
              <a:lnSpc>
                <a:spcPct val="92000"/>
              </a:lnSpc>
            </a:pPr>
            <a:r>
              <a:rPr lang="en-US" b="1" dirty="0">
                <a:solidFill>
                  <a:schemeClr val="bg1"/>
                </a:solidFill>
              </a:rPr>
              <a:t>Warren Powell</a:t>
            </a:r>
          </a:p>
          <a:p>
            <a:pPr algn="ctr">
              <a:lnSpc>
                <a:spcPct val="92000"/>
              </a:lnSpc>
            </a:pPr>
            <a:r>
              <a:rPr lang="en-US" b="1" dirty="0">
                <a:solidFill>
                  <a:schemeClr val="bg1"/>
                </a:solidFill>
              </a:rPr>
              <a:t>Princeton University</a:t>
            </a:r>
          </a:p>
          <a:p>
            <a:pPr algn="ctr">
              <a:lnSpc>
                <a:spcPct val="92000"/>
              </a:lnSpc>
            </a:pPr>
            <a:r>
              <a:rPr lang="en-US" sz="2000" b="1" dirty="0">
                <a:solidFill>
                  <a:schemeClr val="bg1"/>
                </a:solidFill>
              </a:rPr>
              <a:t>http://www.castlelab.princeton.edu </a:t>
            </a:r>
            <a:endParaRPr lang="en-US" sz="2800" b="1" dirty="0">
              <a:solidFill>
                <a:schemeClr val="bg1"/>
              </a:solidFill>
            </a:endParaRPr>
          </a:p>
        </p:txBody>
      </p:sp>
      <p:pic>
        <p:nvPicPr>
          <p:cNvPr id="3079" name="Picture 5" descr="CAS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3910013"/>
            <a:ext cx="278447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6"/>
          <p:cNvSpPr>
            <a:spLocks noChangeArrowheads="1"/>
          </p:cNvSpPr>
          <p:nvPr/>
        </p:nvSpPr>
        <p:spPr bwMode="auto">
          <a:xfrm>
            <a:off x="0" y="6553200"/>
            <a:ext cx="3621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1" dirty="0"/>
              <a:t>© 2017 Warren B. Powell, Princeton University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685800" y="1143000"/>
            <a:ext cx="7841974" cy="5327374"/>
          </a:xfrm>
          <a:prstGeom prst="rect">
            <a:avLst/>
          </a:prstGeom>
        </p:spPr>
      </p:pic>
    </p:spTree>
    <p:extLst>
      <p:ext uri="{BB962C8B-B14F-4D97-AF65-F5344CB8AC3E}">
        <p14:creationId xmlns:p14="http://schemas.microsoft.com/office/powerpoint/2010/main" val="3721585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685800" y="1142999"/>
            <a:ext cx="7772400" cy="5333291"/>
          </a:xfrm>
          <a:prstGeom prst="rect">
            <a:avLst/>
          </a:prstGeom>
        </p:spPr>
      </p:pic>
    </p:spTree>
    <p:extLst>
      <p:ext uri="{BB962C8B-B14F-4D97-AF65-F5344CB8AC3E}">
        <p14:creationId xmlns:p14="http://schemas.microsoft.com/office/powerpoint/2010/main" val="3648325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685800" y="1143000"/>
            <a:ext cx="7772400" cy="5315739"/>
          </a:xfrm>
          <a:prstGeom prst="rect">
            <a:avLst/>
          </a:prstGeom>
        </p:spPr>
      </p:pic>
    </p:spTree>
    <p:extLst>
      <p:ext uri="{BB962C8B-B14F-4D97-AF65-F5344CB8AC3E}">
        <p14:creationId xmlns:p14="http://schemas.microsoft.com/office/powerpoint/2010/main" val="1466852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685800" y="1143000"/>
            <a:ext cx="7772400" cy="5307496"/>
          </a:xfrm>
          <a:prstGeom prst="rect">
            <a:avLst/>
          </a:prstGeom>
        </p:spPr>
      </p:pic>
    </p:spTree>
    <p:extLst>
      <p:ext uri="{BB962C8B-B14F-4D97-AF65-F5344CB8AC3E}">
        <p14:creationId xmlns:p14="http://schemas.microsoft.com/office/powerpoint/2010/main" val="3375010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685800" y="1143000"/>
            <a:ext cx="7772400" cy="5323343"/>
          </a:xfrm>
          <a:prstGeom prst="rect">
            <a:avLst/>
          </a:prstGeom>
        </p:spPr>
      </p:pic>
    </p:spTree>
    <p:extLst>
      <p:ext uri="{BB962C8B-B14F-4D97-AF65-F5344CB8AC3E}">
        <p14:creationId xmlns:p14="http://schemas.microsoft.com/office/powerpoint/2010/main" val="1329608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685800" y="1067126"/>
            <a:ext cx="7841974" cy="5343614"/>
          </a:xfrm>
          <a:prstGeom prst="rect">
            <a:avLst/>
          </a:prstGeom>
        </p:spPr>
      </p:pic>
    </p:spTree>
    <p:extLst>
      <p:ext uri="{BB962C8B-B14F-4D97-AF65-F5344CB8AC3E}">
        <p14:creationId xmlns:p14="http://schemas.microsoft.com/office/powerpoint/2010/main" val="2534391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Information exchange problems</a:t>
            </a:r>
          </a:p>
        </p:txBody>
      </p:sp>
      <p:sp>
        <p:nvSpPr>
          <p:cNvPr id="4101" name="Rectangle 5"/>
          <p:cNvSpPr>
            <a:spLocks noGrp="1" noChangeArrowheads="1"/>
          </p:cNvSpPr>
          <p:nvPr>
            <p:ph type="subTitle" idx="1"/>
          </p:nvPr>
        </p:nvSpPr>
        <p:spPr/>
        <p:txBody>
          <a:bodyPr/>
          <a:lstStyle/>
          <a:p>
            <a:r>
              <a:rPr lang="en-US" dirty="0"/>
              <a:t>Communication network</a:t>
            </a:r>
          </a:p>
          <a:p>
            <a:r>
              <a:rPr lang="en-US" dirty="0"/>
              <a:t>Draw on board – handout copy of full diagram to students</a:t>
            </a:r>
          </a:p>
        </p:txBody>
      </p:sp>
      <p:sp>
        <p:nvSpPr>
          <p:cNvPr id="2" name="Footer Placeholder 1"/>
          <p:cNvSpPr>
            <a:spLocks noGrp="1"/>
          </p:cNvSpPr>
          <p:nvPr>
            <p:ph type="ftr" sz="quarter" idx="11"/>
          </p:nvPr>
        </p:nvSpPr>
        <p:spPr/>
        <p:txBody>
          <a:bodyPr/>
          <a:lstStyle/>
          <a:p>
            <a:pPr>
              <a:defRPr/>
            </a:pPr>
            <a:r>
              <a:rPr lang="en-US" dirty="0"/>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16</a:t>
            </a:fld>
            <a:endParaRPr lang="en-US"/>
          </a:p>
        </p:txBody>
      </p:sp>
    </p:spTree>
    <p:extLst>
      <p:ext uri="{BB962C8B-B14F-4D97-AF65-F5344CB8AC3E}">
        <p14:creationId xmlns:p14="http://schemas.microsoft.com/office/powerpoint/2010/main" val="3936880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AutoShape 2"/>
          <p:cNvSpPr>
            <a:spLocks noChangeArrowheads="1"/>
          </p:cNvSpPr>
          <p:nvPr/>
        </p:nvSpPr>
        <p:spPr bwMode="auto">
          <a:xfrm>
            <a:off x="1579563" y="2430463"/>
            <a:ext cx="2362200" cy="1481137"/>
          </a:xfrm>
          <a:prstGeom prst="flowChartProcess">
            <a:avLst/>
          </a:prstGeom>
          <a:solidFill>
            <a:srgbClr val="C0C0C0"/>
          </a:solidFill>
          <a:ln w="9525">
            <a:solidFill>
              <a:schemeClr val="tx1"/>
            </a:solidFill>
            <a:miter lim="800000"/>
            <a:headEnd/>
            <a:tailEnd/>
          </a:ln>
        </p:spPr>
        <p:txBody>
          <a:bodyPr wrap="none" anchor="ctr"/>
          <a:lstStyle/>
          <a:p>
            <a:endParaRPr lang="en-US"/>
          </a:p>
        </p:txBody>
      </p:sp>
      <p:cxnSp>
        <p:nvCxnSpPr>
          <p:cNvPr id="1054" name="AutoShape 3"/>
          <p:cNvCxnSpPr>
            <a:cxnSpLocks noChangeShapeType="1"/>
            <a:stCxn id="1195" idx="6"/>
            <a:endCxn id="1058" idx="1"/>
          </p:cNvCxnSpPr>
          <p:nvPr/>
        </p:nvCxnSpPr>
        <p:spPr bwMode="auto">
          <a:xfrm>
            <a:off x="2338388" y="2930525"/>
            <a:ext cx="6953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1026" name="Object 4"/>
          <p:cNvGraphicFramePr>
            <a:graphicFrameLocks noChangeAspect="1"/>
          </p:cNvGraphicFramePr>
          <p:nvPr/>
        </p:nvGraphicFramePr>
        <p:xfrm>
          <a:off x="2660650" y="2633663"/>
          <a:ext cx="254000" cy="266700"/>
        </p:xfrm>
        <a:graphic>
          <a:graphicData uri="http://schemas.openxmlformats.org/presentationml/2006/ole">
            <mc:AlternateContent xmlns:mc="http://schemas.openxmlformats.org/markup-compatibility/2006">
              <mc:Choice xmlns:v="urn:schemas-microsoft-com:vml" Requires="v">
                <p:oleObj spid="_x0000_s1026" name="Equation" r:id="rId4" imgW="253800" imgH="266400" progId="Equation.DSMT4">
                  <p:embed/>
                </p:oleObj>
              </mc:Choice>
              <mc:Fallback>
                <p:oleObj name="Equation" r:id="rId4" imgW="253800" imgH="266400" progId="Equation.DSMT4">
                  <p:embed/>
                  <p:pic>
                    <p:nvPicPr>
                      <p:cNvPr id="102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650" y="2633663"/>
                        <a:ext cx="2540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5"/>
          <p:cNvGraphicFramePr>
            <a:graphicFrameLocks noChangeAspect="1"/>
          </p:cNvGraphicFramePr>
          <p:nvPr/>
        </p:nvGraphicFramePr>
        <p:xfrm>
          <a:off x="3741738" y="3692525"/>
          <a:ext cx="165100" cy="203200"/>
        </p:xfrm>
        <a:graphic>
          <a:graphicData uri="http://schemas.openxmlformats.org/presentationml/2006/ole">
            <mc:AlternateContent xmlns:mc="http://schemas.openxmlformats.org/markup-compatibility/2006">
              <mc:Choice xmlns:v="urn:schemas-microsoft-com:vml" Requires="v">
                <p:oleObj spid="_x0000_s1027" name="Equation" r:id="rId6" imgW="164880" imgH="203040" progId="Equation.DSMT4">
                  <p:embed/>
                </p:oleObj>
              </mc:Choice>
              <mc:Fallback>
                <p:oleObj name="Equation" r:id="rId6" imgW="164880" imgH="203040" progId="Equation.DSMT4">
                  <p:embed/>
                  <p:pic>
                    <p:nvPicPr>
                      <p:cNvPr id="102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1738" y="3692525"/>
                        <a:ext cx="165100" cy="203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55" name="Rectangle 6"/>
          <p:cNvSpPr>
            <a:spLocks noChangeArrowheads="1"/>
          </p:cNvSpPr>
          <p:nvPr/>
        </p:nvSpPr>
        <p:spPr bwMode="auto">
          <a:xfrm>
            <a:off x="3709988" y="3683000"/>
            <a:ext cx="228600" cy="228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56" name="Rectangle 7"/>
          <p:cNvSpPr>
            <a:spLocks noChangeArrowheads="1"/>
          </p:cNvSpPr>
          <p:nvPr/>
        </p:nvSpPr>
        <p:spPr bwMode="auto">
          <a:xfrm>
            <a:off x="3033713" y="3049588"/>
            <a:ext cx="762000" cy="457200"/>
          </a:xfrm>
          <a:prstGeom prst="rect">
            <a:avLst/>
          </a:prstGeom>
          <a:solidFill>
            <a:schemeClr val="accent1"/>
          </a:solidFill>
          <a:ln w="9525">
            <a:solidFill>
              <a:schemeClr val="tx1"/>
            </a:solidFill>
            <a:miter lim="800000"/>
            <a:headEnd/>
            <a:tailEnd/>
          </a:ln>
        </p:spPr>
        <p:txBody>
          <a:bodyPr wrap="none" anchor="ctr"/>
          <a:lstStyle/>
          <a:p>
            <a:endParaRPr lang="en-US"/>
          </a:p>
        </p:txBody>
      </p:sp>
      <p:cxnSp>
        <p:nvCxnSpPr>
          <p:cNvPr id="1057" name="AutoShape 8"/>
          <p:cNvCxnSpPr>
            <a:cxnSpLocks noChangeShapeType="1"/>
            <a:stCxn id="1059" idx="0"/>
            <a:endCxn id="1058" idx="2"/>
          </p:cNvCxnSpPr>
          <p:nvPr/>
        </p:nvCxnSpPr>
        <p:spPr bwMode="auto">
          <a:xfrm flipV="1">
            <a:off x="3414713" y="3082925"/>
            <a:ext cx="0" cy="193675"/>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058" name="Rectangle 9"/>
          <p:cNvSpPr>
            <a:spLocks noChangeArrowheads="1"/>
          </p:cNvSpPr>
          <p:nvPr/>
        </p:nvSpPr>
        <p:spPr bwMode="auto">
          <a:xfrm>
            <a:off x="3033713" y="2776538"/>
            <a:ext cx="762000" cy="306387"/>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a:p>
        </p:txBody>
      </p:sp>
      <p:sp>
        <p:nvSpPr>
          <p:cNvPr id="1059" name="AutoShape 10"/>
          <p:cNvSpPr>
            <a:spLocks noChangeArrowheads="1"/>
          </p:cNvSpPr>
          <p:nvPr/>
        </p:nvSpPr>
        <p:spPr bwMode="auto">
          <a:xfrm>
            <a:off x="3322638" y="3276600"/>
            <a:ext cx="184150" cy="184150"/>
          </a:xfrm>
          <a:prstGeom prst="flowChartSummingJunction">
            <a:avLst/>
          </a:prstGeom>
          <a:solidFill>
            <a:schemeClr val="accent1"/>
          </a:solidFill>
          <a:ln w="9525">
            <a:solidFill>
              <a:schemeClr val="tx1"/>
            </a:solidFill>
            <a:round/>
            <a:headEnd/>
            <a:tailEnd/>
          </a:ln>
        </p:spPr>
        <p:txBody>
          <a:bodyPr wrap="none" anchor="ctr"/>
          <a:lstStyle/>
          <a:p>
            <a:endParaRPr lang="en-US"/>
          </a:p>
        </p:txBody>
      </p:sp>
      <p:sp>
        <p:nvSpPr>
          <p:cNvPr id="1060" name="Text Box 11"/>
          <p:cNvSpPr txBox="1">
            <a:spLocks noChangeArrowheads="1"/>
          </p:cNvSpPr>
          <p:nvPr/>
        </p:nvSpPr>
        <p:spPr bwMode="auto">
          <a:xfrm>
            <a:off x="3187700" y="3346450"/>
            <a:ext cx="195263"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061" name="AutoShape 12"/>
          <p:cNvSpPr>
            <a:spLocks noChangeArrowheads="1"/>
          </p:cNvSpPr>
          <p:nvPr/>
        </p:nvSpPr>
        <p:spPr bwMode="auto">
          <a:xfrm rot="-5400000">
            <a:off x="3345657" y="3118643"/>
            <a:ext cx="139700" cy="138113"/>
          </a:xfrm>
          <a:prstGeom prst="flowChartDelay">
            <a:avLst/>
          </a:prstGeom>
          <a:solidFill>
            <a:schemeClr val="accent1"/>
          </a:solidFill>
          <a:ln w="9525">
            <a:solidFill>
              <a:schemeClr val="tx1"/>
            </a:solidFill>
            <a:miter lim="800000"/>
            <a:headEnd/>
            <a:tailEnd/>
          </a:ln>
        </p:spPr>
        <p:txBody>
          <a:bodyPr vert="eaVert" wrap="none" anchor="ctr"/>
          <a:lstStyle/>
          <a:p>
            <a:pPr algn="ctr" eaLnBrk="1" hangingPunct="1"/>
            <a:endParaRPr lang="en-US"/>
          </a:p>
        </p:txBody>
      </p:sp>
      <p:graphicFrame>
        <p:nvGraphicFramePr>
          <p:cNvPr id="1028" name="Object 13"/>
          <p:cNvGraphicFramePr>
            <a:graphicFrameLocks noChangeAspect="1"/>
          </p:cNvGraphicFramePr>
          <p:nvPr/>
        </p:nvGraphicFramePr>
        <p:xfrm>
          <a:off x="3357563" y="3135313"/>
          <a:ext cx="114300" cy="107950"/>
        </p:xfrm>
        <a:graphic>
          <a:graphicData uri="http://schemas.openxmlformats.org/presentationml/2006/ole">
            <mc:AlternateContent xmlns:mc="http://schemas.openxmlformats.org/markup-compatibility/2006">
              <mc:Choice xmlns:v="urn:schemas-microsoft-com:vml" Requires="v">
                <p:oleObj spid="_x0000_s1028" name="Equation" r:id="rId8" imgW="190440" imgH="177480" progId="Equation.DSMT4">
                  <p:embed/>
                </p:oleObj>
              </mc:Choice>
              <mc:Fallback>
                <p:oleObj name="Equation" r:id="rId8" imgW="190440" imgH="177480" progId="Equation.DSMT4">
                  <p:embed/>
                  <p:pic>
                    <p:nvPicPr>
                      <p:cNvPr id="1028"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7563" y="3135313"/>
                        <a:ext cx="114300" cy="107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62" name="Text Box 14"/>
          <p:cNvSpPr txBox="1">
            <a:spLocks noChangeArrowheads="1"/>
          </p:cNvSpPr>
          <p:nvPr/>
        </p:nvSpPr>
        <p:spPr bwMode="auto">
          <a:xfrm>
            <a:off x="3414713" y="3311525"/>
            <a:ext cx="2444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aphicFrame>
        <p:nvGraphicFramePr>
          <p:cNvPr id="1029" name="Object 15"/>
          <p:cNvGraphicFramePr>
            <a:graphicFrameLocks noChangeAspect="1"/>
          </p:cNvGraphicFramePr>
          <p:nvPr/>
        </p:nvGraphicFramePr>
        <p:xfrm>
          <a:off x="3287713" y="2813050"/>
          <a:ext cx="254000" cy="241300"/>
        </p:xfrm>
        <a:graphic>
          <a:graphicData uri="http://schemas.openxmlformats.org/presentationml/2006/ole">
            <mc:AlternateContent xmlns:mc="http://schemas.openxmlformats.org/markup-compatibility/2006">
              <mc:Choice xmlns:v="urn:schemas-microsoft-com:vml" Requires="v">
                <p:oleObj spid="_x0000_s1029" name="Equation" r:id="rId10" imgW="253800" imgH="241200" progId="Equation.DSMT4">
                  <p:embed/>
                </p:oleObj>
              </mc:Choice>
              <mc:Fallback>
                <p:oleObj name="Equation" r:id="rId10" imgW="253800" imgH="241200" progId="Equation.DSMT4">
                  <p:embed/>
                  <p:pic>
                    <p:nvPicPr>
                      <p:cNvPr id="1029"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87713" y="2813050"/>
                        <a:ext cx="2540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63" name="Group 16"/>
          <p:cNvGrpSpPr>
            <a:grpSpLocks/>
          </p:cNvGrpSpPr>
          <p:nvPr/>
        </p:nvGrpSpPr>
        <p:grpSpPr bwMode="auto">
          <a:xfrm>
            <a:off x="1708150" y="2743200"/>
            <a:ext cx="825500" cy="823913"/>
            <a:chOff x="1076" y="1728"/>
            <a:chExt cx="520" cy="519"/>
          </a:xfrm>
        </p:grpSpPr>
        <p:sp>
          <p:nvSpPr>
            <p:cNvPr id="1185" name="Rectangle 17"/>
            <p:cNvSpPr>
              <a:spLocks noChangeArrowheads="1"/>
            </p:cNvSpPr>
            <p:nvPr/>
          </p:nvSpPr>
          <p:spPr bwMode="auto">
            <a:xfrm>
              <a:off x="1089" y="1728"/>
              <a:ext cx="507" cy="47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186" name="AutoShape 18"/>
            <p:cNvSpPr>
              <a:spLocks noChangeArrowheads="1"/>
            </p:cNvSpPr>
            <p:nvPr/>
          </p:nvSpPr>
          <p:spPr bwMode="auto">
            <a:xfrm>
              <a:off x="1153" y="2060"/>
              <a:ext cx="116" cy="116"/>
            </a:xfrm>
            <a:prstGeom prst="flowChartSummingJunction">
              <a:avLst/>
            </a:prstGeom>
            <a:solidFill>
              <a:srgbClr val="33CCCC"/>
            </a:solidFill>
            <a:ln w="9525">
              <a:solidFill>
                <a:schemeClr val="tx1"/>
              </a:solidFill>
              <a:round/>
              <a:headEnd/>
              <a:tailEnd/>
            </a:ln>
          </p:spPr>
          <p:txBody>
            <a:bodyPr wrap="none" anchor="ctr"/>
            <a:lstStyle/>
            <a:p>
              <a:endParaRPr lang="en-US"/>
            </a:p>
          </p:txBody>
        </p:sp>
        <p:sp>
          <p:nvSpPr>
            <p:cNvPr id="1187" name="Text Box 19"/>
            <p:cNvSpPr txBox="1">
              <a:spLocks noChangeArrowheads="1"/>
            </p:cNvSpPr>
            <p:nvPr/>
          </p:nvSpPr>
          <p:spPr bwMode="auto">
            <a:xfrm>
              <a:off x="1076" y="2103"/>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188" name="Text Box 20"/>
            <p:cNvSpPr txBox="1">
              <a:spLocks noChangeArrowheads="1"/>
            </p:cNvSpPr>
            <p:nvPr/>
          </p:nvSpPr>
          <p:spPr bwMode="auto">
            <a:xfrm>
              <a:off x="1089" y="1968"/>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cxnSp>
          <p:nvCxnSpPr>
            <p:cNvPr id="1189" name="AutoShape 21"/>
            <p:cNvCxnSpPr>
              <a:cxnSpLocks noChangeShapeType="1"/>
              <a:stCxn id="1194" idx="4"/>
              <a:endCxn id="1186" idx="0"/>
            </p:cNvCxnSpPr>
            <p:nvPr/>
          </p:nvCxnSpPr>
          <p:spPr bwMode="auto">
            <a:xfrm rot="5400000">
              <a:off x="1116" y="1965"/>
              <a:ext cx="190"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1190" name="Rectangle 22"/>
            <p:cNvSpPr>
              <a:spLocks noChangeArrowheads="1"/>
            </p:cNvSpPr>
            <p:nvPr/>
          </p:nvSpPr>
          <p:spPr bwMode="auto">
            <a:xfrm>
              <a:off x="1329" y="2070"/>
              <a:ext cx="240" cy="96"/>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1191" name="AutoShape 23"/>
            <p:cNvCxnSpPr>
              <a:cxnSpLocks noChangeShapeType="1"/>
              <a:stCxn id="1190" idx="0"/>
              <a:endCxn id="1195" idx="4"/>
            </p:cNvCxnSpPr>
            <p:nvPr/>
          </p:nvCxnSpPr>
          <p:spPr bwMode="auto">
            <a:xfrm flipV="1">
              <a:off x="1449" y="1870"/>
              <a:ext cx="0" cy="2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192" name="AutoShape 24"/>
            <p:cNvSpPr>
              <a:spLocks noChangeArrowheads="1"/>
            </p:cNvSpPr>
            <p:nvPr/>
          </p:nvSpPr>
          <p:spPr bwMode="auto">
            <a:xfrm rot="-5400000">
              <a:off x="1405" y="1948"/>
              <a:ext cx="88" cy="87"/>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graphicFrame>
          <p:nvGraphicFramePr>
            <p:cNvPr id="1052" name="Object 25"/>
            <p:cNvGraphicFramePr>
              <a:graphicFrameLocks noChangeAspect="1"/>
            </p:cNvGraphicFramePr>
            <p:nvPr/>
          </p:nvGraphicFramePr>
          <p:xfrm>
            <a:off x="1413" y="1948"/>
            <a:ext cx="72" cy="68"/>
          </p:xfrm>
          <a:graphic>
            <a:graphicData uri="http://schemas.openxmlformats.org/presentationml/2006/ole">
              <mc:AlternateContent xmlns:mc="http://schemas.openxmlformats.org/markup-compatibility/2006">
                <mc:Choice xmlns:v="urn:schemas-microsoft-com:vml" Requires="v">
                  <p:oleObj spid="_x0000_s1030" name="Equation" r:id="rId12" imgW="190440" imgH="177480" progId="Equation.DSMT4">
                    <p:embed/>
                  </p:oleObj>
                </mc:Choice>
                <mc:Fallback>
                  <p:oleObj name="Equation" r:id="rId12" imgW="190440" imgH="177480" progId="Equation.DSMT4">
                    <p:embed/>
                    <p:pic>
                      <p:nvPicPr>
                        <p:cNvPr id="1052"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3" y="1948"/>
                          <a:ext cx="72" cy="68"/>
                        </a:xfrm>
                        <a:prstGeom prst="rect">
                          <a:avLst/>
                        </a:prstGeom>
                        <a:noFill/>
                        <a:ln>
                          <a:noFill/>
                        </a:ln>
                        <a:effectLst/>
                        <a:extLst>
                          <a:ext uri="{909E8E84-426E-40dd-AFC4-6F175D3DCCD1}">
                            <a14:hiddenFill xmlns="" xmlns:a14="http://schemas.microsoft.com/office/drawing/2010/main">
                              <a:solidFill>
                                <a:srgbClr val="99CC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193" name="AutoShape 26"/>
            <p:cNvCxnSpPr>
              <a:cxnSpLocks noChangeShapeType="1"/>
              <a:stCxn id="1186" idx="6"/>
              <a:endCxn id="1190" idx="1"/>
            </p:cNvCxnSpPr>
            <p:nvPr/>
          </p:nvCxnSpPr>
          <p:spPr bwMode="auto">
            <a:xfrm>
              <a:off x="1269" y="2118"/>
              <a:ext cx="6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194" name="AutoShape 27"/>
            <p:cNvSpPr>
              <a:spLocks noChangeArrowheads="1"/>
            </p:cNvSpPr>
            <p:nvPr/>
          </p:nvSpPr>
          <p:spPr bwMode="auto">
            <a:xfrm>
              <a:off x="1187" y="1822"/>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195" name="AutoShape 28"/>
            <p:cNvSpPr>
              <a:spLocks noChangeArrowheads="1"/>
            </p:cNvSpPr>
            <p:nvPr/>
          </p:nvSpPr>
          <p:spPr bwMode="auto">
            <a:xfrm>
              <a:off x="1425" y="1822"/>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196" name="AutoShape 29"/>
            <p:cNvCxnSpPr>
              <a:cxnSpLocks noChangeShapeType="1"/>
              <a:stCxn id="1194" idx="6"/>
              <a:endCxn id="1195" idx="2"/>
            </p:cNvCxnSpPr>
            <p:nvPr/>
          </p:nvCxnSpPr>
          <p:spPr bwMode="auto">
            <a:xfrm>
              <a:off x="1235" y="1846"/>
              <a:ext cx="19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1064" name="AutoShape 30"/>
          <p:cNvSpPr>
            <a:spLocks noChangeArrowheads="1"/>
          </p:cNvSpPr>
          <p:nvPr/>
        </p:nvSpPr>
        <p:spPr bwMode="auto">
          <a:xfrm>
            <a:off x="4595813" y="2432050"/>
            <a:ext cx="3390900" cy="2216150"/>
          </a:xfrm>
          <a:prstGeom prst="flowChartProcess">
            <a:avLst/>
          </a:prstGeom>
          <a:solidFill>
            <a:srgbClr val="C0C0C0"/>
          </a:solidFill>
          <a:ln w="9525">
            <a:solidFill>
              <a:schemeClr val="tx1"/>
            </a:solidFill>
            <a:miter lim="800000"/>
            <a:headEnd/>
            <a:tailEnd/>
          </a:ln>
        </p:spPr>
        <p:txBody>
          <a:bodyPr wrap="none" anchor="ctr"/>
          <a:lstStyle/>
          <a:p>
            <a:endParaRPr lang="en-US"/>
          </a:p>
        </p:txBody>
      </p:sp>
      <p:graphicFrame>
        <p:nvGraphicFramePr>
          <p:cNvPr id="1030" name="Object 31"/>
          <p:cNvGraphicFramePr>
            <a:graphicFrameLocks noChangeAspect="1"/>
          </p:cNvGraphicFramePr>
          <p:nvPr/>
        </p:nvGraphicFramePr>
        <p:xfrm>
          <a:off x="7739063" y="2870200"/>
          <a:ext cx="241300" cy="241300"/>
        </p:xfrm>
        <a:graphic>
          <a:graphicData uri="http://schemas.openxmlformats.org/presentationml/2006/ole">
            <mc:AlternateContent xmlns:mc="http://schemas.openxmlformats.org/markup-compatibility/2006">
              <mc:Choice xmlns:v="urn:schemas-microsoft-com:vml" Requires="v">
                <p:oleObj spid="_x0000_s1031" name="Equation" r:id="rId13" imgW="241200" imgH="241200" progId="Equation.DSMT4">
                  <p:embed/>
                </p:oleObj>
              </mc:Choice>
              <mc:Fallback>
                <p:oleObj name="Equation" r:id="rId13" imgW="241200" imgH="241200" progId="Equation.DSMT4">
                  <p:embed/>
                  <p:pic>
                    <p:nvPicPr>
                      <p:cNvPr id="1030" name="Object 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39063" y="287020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1" name="Object 32"/>
          <p:cNvGraphicFramePr>
            <a:graphicFrameLocks noChangeAspect="1"/>
          </p:cNvGraphicFramePr>
          <p:nvPr/>
        </p:nvGraphicFramePr>
        <p:xfrm>
          <a:off x="7808913" y="4451350"/>
          <a:ext cx="127000" cy="165100"/>
        </p:xfrm>
        <a:graphic>
          <a:graphicData uri="http://schemas.openxmlformats.org/presentationml/2006/ole">
            <mc:AlternateContent xmlns:mc="http://schemas.openxmlformats.org/markup-compatibility/2006">
              <mc:Choice xmlns:v="urn:schemas-microsoft-com:vml" Requires="v">
                <p:oleObj spid="_x0000_s1032" name="Equation" r:id="rId15" imgW="126720" imgH="164880" progId="Equation.DSMT4">
                  <p:embed/>
                </p:oleObj>
              </mc:Choice>
              <mc:Fallback>
                <p:oleObj name="Equation" r:id="rId15" imgW="126720" imgH="164880" progId="Equation.DSMT4">
                  <p:embed/>
                  <p:pic>
                    <p:nvPicPr>
                      <p:cNvPr id="1031" name="Object 3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08913" y="4451350"/>
                        <a:ext cx="127000" cy="165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65" name="Rectangle 33"/>
          <p:cNvSpPr>
            <a:spLocks noChangeArrowheads="1"/>
          </p:cNvSpPr>
          <p:nvPr/>
        </p:nvSpPr>
        <p:spPr bwMode="auto">
          <a:xfrm>
            <a:off x="7748588" y="4419600"/>
            <a:ext cx="228600" cy="228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cxnSp>
        <p:nvCxnSpPr>
          <p:cNvPr id="1066" name="AutoShape 34"/>
          <p:cNvCxnSpPr>
            <a:cxnSpLocks noChangeShapeType="1"/>
            <a:stCxn id="1083" idx="6"/>
            <a:endCxn id="1067" idx="2"/>
          </p:cNvCxnSpPr>
          <p:nvPr/>
        </p:nvCxnSpPr>
        <p:spPr bwMode="auto">
          <a:xfrm>
            <a:off x="7910513" y="3194050"/>
            <a:ext cx="33337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1032" name="Object 35"/>
          <p:cNvGraphicFramePr>
            <a:graphicFrameLocks noChangeAspect="1"/>
          </p:cNvGraphicFramePr>
          <p:nvPr/>
        </p:nvGraphicFramePr>
        <p:xfrm>
          <a:off x="8342313" y="3346450"/>
          <a:ext cx="241300" cy="241300"/>
        </p:xfrm>
        <a:graphic>
          <a:graphicData uri="http://schemas.openxmlformats.org/presentationml/2006/ole">
            <mc:AlternateContent xmlns:mc="http://schemas.openxmlformats.org/markup-compatibility/2006">
              <mc:Choice xmlns:v="urn:schemas-microsoft-com:vml" Requires="v">
                <p:oleObj spid="_x0000_s1033" name="Equation" r:id="rId17" imgW="241200" imgH="241200" progId="Equation.DSMT4">
                  <p:embed/>
                </p:oleObj>
              </mc:Choice>
              <mc:Fallback>
                <p:oleObj name="Equation" r:id="rId17" imgW="241200" imgH="241200" progId="Equation.DSMT4">
                  <p:embed/>
                  <p:pic>
                    <p:nvPicPr>
                      <p:cNvPr id="1032" name="Object 3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42313" y="334645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67" name="AutoShape 36"/>
          <p:cNvSpPr>
            <a:spLocks noChangeArrowheads="1"/>
          </p:cNvSpPr>
          <p:nvPr/>
        </p:nvSpPr>
        <p:spPr bwMode="auto">
          <a:xfrm>
            <a:off x="8243888" y="31559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068" name="AutoShape 37"/>
          <p:cNvCxnSpPr>
            <a:cxnSpLocks noChangeShapeType="1"/>
            <a:stCxn id="1126" idx="6"/>
            <a:endCxn id="1067" idx="4"/>
          </p:cNvCxnSpPr>
          <p:nvPr/>
        </p:nvCxnSpPr>
        <p:spPr bwMode="auto">
          <a:xfrm flipV="1">
            <a:off x="6911975" y="3232150"/>
            <a:ext cx="1370013" cy="1644650"/>
          </a:xfrm>
          <a:prstGeom prst="bentConnector2">
            <a:avLst/>
          </a:prstGeom>
          <a:noFill/>
          <a:ln w="12700">
            <a:solidFill>
              <a:srgbClr val="0000FF"/>
            </a:solidFill>
            <a:miter lim="800000"/>
            <a:headEnd/>
            <a:tailEnd/>
          </a:ln>
          <a:extLst>
            <a:ext uri="{909E8E84-426E-40dd-AFC4-6F175D3DCCD1}">
              <a14:hiddenFill xmlns="" xmlns:a14="http://schemas.microsoft.com/office/drawing/2010/main">
                <a:noFill/>
              </a14:hiddenFill>
            </a:ext>
          </a:extLst>
        </p:spPr>
      </p:cxnSp>
      <p:graphicFrame>
        <p:nvGraphicFramePr>
          <p:cNvPr id="1033" name="Object 38"/>
          <p:cNvGraphicFramePr>
            <a:graphicFrameLocks noChangeAspect="1"/>
          </p:cNvGraphicFramePr>
          <p:nvPr/>
        </p:nvGraphicFramePr>
        <p:xfrm>
          <a:off x="4610100" y="3762375"/>
          <a:ext cx="241300" cy="266700"/>
        </p:xfrm>
        <a:graphic>
          <a:graphicData uri="http://schemas.openxmlformats.org/presentationml/2006/ole">
            <mc:AlternateContent xmlns:mc="http://schemas.openxmlformats.org/markup-compatibility/2006">
              <mc:Choice xmlns:v="urn:schemas-microsoft-com:vml" Requires="v">
                <p:oleObj spid="_x0000_s1034" name="Equation" r:id="rId19" imgW="241200" imgH="266400" progId="Equation.DSMT4">
                  <p:embed/>
                </p:oleObj>
              </mc:Choice>
              <mc:Fallback>
                <p:oleObj name="Equation" r:id="rId19" imgW="241200" imgH="266400" progId="Equation.DSMT4">
                  <p:embed/>
                  <p:pic>
                    <p:nvPicPr>
                      <p:cNvPr id="1033" name="Object 3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10100" y="3762375"/>
                        <a:ext cx="2413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4" name="Object 39"/>
          <p:cNvGraphicFramePr>
            <a:graphicFrameLocks noChangeAspect="1"/>
          </p:cNvGraphicFramePr>
          <p:nvPr/>
        </p:nvGraphicFramePr>
        <p:xfrm>
          <a:off x="4743450" y="2590800"/>
          <a:ext cx="215900" cy="266700"/>
        </p:xfrm>
        <a:graphic>
          <a:graphicData uri="http://schemas.openxmlformats.org/presentationml/2006/ole">
            <mc:AlternateContent xmlns:mc="http://schemas.openxmlformats.org/markup-compatibility/2006">
              <mc:Choice xmlns:v="urn:schemas-microsoft-com:vml" Requires="v">
                <p:oleObj spid="_x0000_s1035" name="Equation" r:id="rId21" imgW="215640" imgH="266400" progId="Equation.DSMT4">
                  <p:embed/>
                </p:oleObj>
              </mc:Choice>
              <mc:Fallback>
                <p:oleObj name="Equation" r:id="rId21" imgW="215640" imgH="266400" progId="Equation.DSMT4">
                  <p:embed/>
                  <p:pic>
                    <p:nvPicPr>
                      <p:cNvPr id="1034" name="Object 3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43450" y="2590800"/>
                        <a:ext cx="2159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69" name="AutoShape 40"/>
          <p:cNvSpPr>
            <a:spLocks noChangeArrowheads="1"/>
          </p:cNvSpPr>
          <p:nvPr/>
        </p:nvSpPr>
        <p:spPr bwMode="auto">
          <a:xfrm>
            <a:off x="4819650" y="4419600"/>
            <a:ext cx="76200" cy="76200"/>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1070" name="Rectangle 41"/>
          <p:cNvSpPr>
            <a:spLocks noChangeArrowheads="1"/>
          </p:cNvSpPr>
          <p:nvPr/>
        </p:nvSpPr>
        <p:spPr bwMode="auto">
          <a:xfrm>
            <a:off x="6335713" y="2889250"/>
            <a:ext cx="228600" cy="228600"/>
          </a:xfrm>
          <a:prstGeom prst="rect">
            <a:avLst/>
          </a:prstGeom>
          <a:solidFill>
            <a:srgbClr val="CC99FF"/>
          </a:solidFill>
          <a:ln w="9525">
            <a:solidFill>
              <a:schemeClr val="tx1"/>
            </a:solidFill>
            <a:miter lim="800000"/>
            <a:headEnd/>
            <a:tailEnd/>
          </a:ln>
        </p:spPr>
        <p:txBody>
          <a:bodyPr wrap="none" anchor="ctr"/>
          <a:lstStyle/>
          <a:p>
            <a:endParaRPr lang="en-US"/>
          </a:p>
        </p:txBody>
      </p:sp>
      <p:graphicFrame>
        <p:nvGraphicFramePr>
          <p:cNvPr id="1035" name="Object 42"/>
          <p:cNvGraphicFramePr>
            <a:graphicFrameLocks noChangeAspect="1"/>
          </p:cNvGraphicFramePr>
          <p:nvPr/>
        </p:nvGraphicFramePr>
        <p:xfrm>
          <a:off x="6330950" y="2889250"/>
          <a:ext cx="241300" cy="241300"/>
        </p:xfrm>
        <a:graphic>
          <a:graphicData uri="http://schemas.openxmlformats.org/presentationml/2006/ole">
            <mc:AlternateContent xmlns:mc="http://schemas.openxmlformats.org/markup-compatibility/2006">
              <mc:Choice xmlns:v="urn:schemas-microsoft-com:vml" Requires="v">
                <p:oleObj spid="_x0000_s1036" name="Equation" r:id="rId23" imgW="241200" imgH="241200" progId="Equation.DSMT4">
                  <p:embed/>
                </p:oleObj>
              </mc:Choice>
              <mc:Fallback>
                <p:oleObj name="Equation" r:id="rId23" imgW="241200" imgH="241200" progId="Equation.DSMT4">
                  <p:embed/>
                  <p:pic>
                    <p:nvPicPr>
                      <p:cNvPr id="1035" name="Object 4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30950" y="288925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71" name="Rectangle 43"/>
          <p:cNvSpPr>
            <a:spLocks noChangeArrowheads="1"/>
          </p:cNvSpPr>
          <p:nvPr/>
        </p:nvSpPr>
        <p:spPr bwMode="auto">
          <a:xfrm>
            <a:off x="6335713" y="3662363"/>
            <a:ext cx="228600" cy="228600"/>
          </a:xfrm>
          <a:prstGeom prst="rect">
            <a:avLst/>
          </a:prstGeom>
          <a:solidFill>
            <a:srgbClr val="CC99FF"/>
          </a:solidFill>
          <a:ln w="9525">
            <a:solidFill>
              <a:schemeClr val="tx1"/>
            </a:solidFill>
            <a:miter lim="800000"/>
            <a:headEnd/>
            <a:tailEnd/>
          </a:ln>
        </p:spPr>
        <p:txBody>
          <a:bodyPr wrap="none" anchor="ctr"/>
          <a:lstStyle/>
          <a:p>
            <a:endParaRPr lang="en-US"/>
          </a:p>
        </p:txBody>
      </p:sp>
      <p:graphicFrame>
        <p:nvGraphicFramePr>
          <p:cNvPr id="1036" name="Object 44"/>
          <p:cNvGraphicFramePr>
            <a:graphicFrameLocks noChangeAspect="1"/>
          </p:cNvGraphicFramePr>
          <p:nvPr/>
        </p:nvGraphicFramePr>
        <p:xfrm>
          <a:off x="6324600" y="3656013"/>
          <a:ext cx="254000" cy="241300"/>
        </p:xfrm>
        <a:graphic>
          <a:graphicData uri="http://schemas.openxmlformats.org/presentationml/2006/ole">
            <mc:AlternateContent xmlns:mc="http://schemas.openxmlformats.org/markup-compatibility/2006">
              <mc:Choice xmlns:v="urn:schemas-microsoft-com:vml" Requires="v">
                <p:oleObj spid="_x0000_s1037" name="Equation" r:id="rId25" imgW="253800" imgH="241200" progId="Equation.DSMT4">
                  <p:embed/>
                </p:oleObj>
              </mc:Choice>
              <mc:Fallback>
                <p:oleObj name="Equation" r:id="rId25" imgW="253800" imgH="241200" progId="Equation.DSMT4">
                  <p:embed/>
                  <p:pic>
                    <p:nvPicPr>
                      <p:cNvPr id="1036" name="Object 4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324600" y="3656013"/>
                        <a:ext cx="2540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072" name="AutoShape 45"/>
          <p:cNvCxnSpPr>
            <a:cxnSpLocks noChangeShapeType="1"/>
            <a:stCxn id="1075" idx="3"/>
            <a:endCxn id="1083" idx="2"/>
          </p:cNvCxnSpPr>
          <p:nvPr/>
        </p:nvCxnSpPr>
        <p:spPr bwMode="auto">
          <a:xfrm>
            <a:off x="7608888" y="3194050"/>
            <a:ext cx="2254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073" name="Rectangle 46"/>
          <p:cNvSpPr>
            <a:spLocks noChangeArrowheads="1"/>
          </p:cNvSpPr>
          <p:nvPr/>
        </p:nvSpPr>
        <p:spPr bwMode="auto">
          <a:xfrm>
            <a:off x="6846888" y="3309938"/>
            <a:ext cx="762000" cy="457200"/>
          </a:xfrm>
          <a:prstGeom prst="rect">
            <a:avLst/>
          </a:prstGeom>
          <a:solidFill>
            <a:schemeClr val="accent1"/>
          </a:solidFill>
          <a:ln w="9525">
            <a:solidFill>
              <a:schemeClr val="tx1"/>
            </a:solidFill>
            <a:miter lim="800000"/>
            <a:headEnd/>
            <a:tailEnd/>
          </a:ln>
        </p:spPr>
        <p:txBody>
          <a:bodyPr wrap="none" anchor="ctr"/>
          <a:lstStyle/>
          <a:p>
            <a:endParaRPr lang="en-US"/>
          </a:p>
        </p:txBody>
      </p:sp>
      <p:cxnSp>
        <p:nvCxnSpPr>
          <p:cNvPr id="1074" name="AutoShape 47"/>
          <p:cNvCxnSpPr>
            <a:cxnSpLocks noChangeShapeType="1"/>
            <a:stCxn id="1076" idx="0"/>
            <a:endCxn id="1075" idx="2"/>
          </p:cNvCxnSpPr>
          <p:nvPr/>
        </p:nvCxnSpPr>
        <p:spPr bwMode="auto">
          <a:xfrm flipV="1">
            <a:off x="7227888" y="3346450"/>
            <a:ext cx="0" cy="192088"/>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075" name="Rectangle 48"/>
          <p:cNvSpPr>
            <a:spLocks noChangeArrowheads="1"/>
          </p:cNvSpPr>
          <p:nvPr/>
        </p:nvSpPr>
        <p:spPr bwMode="auto">
          <a:xfrm>
            <a:off x="6846888" y="3040063"/>
            <a:ext cx="762000" cy="306387"/>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a:p>
        </p:txBody>
      </p:sp>
      <p:sp>
        <p:nvSpPr>
          <p:cNvPr id="1076" name="AutoShape 49"/>
          <p:cNvSpPr>
            <a:spLocks noChangeArrowheads="1"/>
          </p:cNvSpPr>
          <p:nvPr/>
        </p:nvSpPr>
        <p:spPr bwMode="auto">
          <a:xfrm>
            <a:off x="7135813" y="3538538"/>
            <a:ext cx="184150" cy="184150"/>
          </a:xfrm>
          <a:prstGeom prst="flowChartSummingJunction">
            <a:avLst/>
          </a:prstGeom>
          <a:solidFill>
            <a:schemeClr val="accent1"/>
          </a:solidFill>
          <a:ln w="9525">
            <a:solidFill>
              <a:schemeClr val="tx1"/>
            </a:solidFill>
            <a:round/>
            <a:headEnd/>
            <a:tailEnd/>
          </a:ln>
        </p:spPr>
        <p:txBody>
          <a:bodyPr wrap="none" anchor="ctr"/>
          <a:lstStyle/>
          <a:p>
            <a:endParaRPr lang="en-US"/>
          </a:p>
        </p:txBody>
      </p:sp>
      <p:sp>
        <p:nvSpPr>
          <p:cNvPr id="1077" name="Text Box 50"/>
          <p:cNvSpPr txBox="1">
            <a:spLocks noChangeArrowheads="1"/>
          </p:cNvSpPr>
          <p:nvPr/>
        </p:nvSpPr>
        <p:spPr bwMode="auto">
          <a:xfrm>
            <a:off x="6992938" y="3605213"/>
            <a:ext cx="195262"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078" name="AutoShape 51"/>
          <p:cNvSpPr>
            <a:spLocks noChangeArrowheads="1"/>
          </p:cNvSpPr>
          <p:nvPr/>
        </p:nvSpPr>
        <p:spPr bwMode="auto">
          <a:xfrm rot="-5400000">
            <a:off x="7158832" y="3378993"/>
            <a:ext cx="139700" cy="138113"/>
          </a:xfrm>
          <a:prstGeom prst="flowChartDelay">
            <a:avLst/>
          </a:prstGeom>
          <a:solidFill>
            <a:schemeClr val="accent1"/>
          </a:solidFill>
          <a:ln w="9525">
            <a:solidFill>
              <a:schemeClr val="tx1"/>
            </a:solidFill>
            <a:miter lim="800000"/>
            <a:headEnd/>
            <a:tailEnd/>
          </a:ln>
        </p:spPr>
        <p:txBody>
          <a:bodyPr vert="eaVert" wrap="none" anchor="ctr"/>
          <a:lstStyle/>
          <a:p>
            <a:pPr algn="ctr" eaLnBrk="1" hangingPunct="1"/>
            <a:endParaRPr lang="en-US"/>
          </a:p>
        </p:txBody>
      </p:sp>
      <p:graphicFrame>
        <p:nvGraphicFramePr>
          <p:cNvPr id="1037" name="Object 52"/>
          <p:cNvGraphicFramePr>
            <a:graphicFrameLocks noChangeAspect="1"/>
          </p:cNvGraphicFramePr>
          <p:nvPr/>
        </p:nvGraphicFramePr>
        <p:xfrm>
          <a:off x="7170738" y="3395663"/>
          <a:ext cx="114300" cy="107950"/>
        </p:xfrm>
        <a:graphic>
          <a:graphicData uri="http://schemas.openxmlformats.org/presentationml/2006/ole">
            <mc:AlternateContent xmlns:mc="http://schemas.openxmlformats.org/markup-compatibility/2006">
              <mc:Choice xmlns:v="urn:schemas-microsoft-com:vml" Requires="v">
                <p:oleObj spid="_x0000_s1038" name="Equation" r:id="rId27" imgW="190440" imgH="177480" progId="Equation.DSMT4">
                  <p:embed/>
                </p:oleObj>
              </mc:Choice>
              <mc:Fallback>
                <p:oleObj name="Equation" r:id="rId27" imgW="190440" imgH="177480" progId="Equation.DSMT4">
                  <p:embed/>
                  <p:pic>
                    <p:nvPicPr>
                      <p:cNvPr id="1037" name="Object 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0738" y="3395663"/>
                        <a:ext cx="114300" cy="107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79" name="Text Box 53"/>
          <p:cNvSpPr txBox="1">
            <a:spLocks noChangeArrowheads="1"/>
          </p:cNvSpPr>
          <p:nvPr/>
        </p:nvSpPr>
        <p:spPr bwMode="auto">
          <a:xfrm>
            <a:off x="7234238" y="3568700"/>
            <a:ext cx="2444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aphicFrame>
        <p:nvGraphicFramePr>
          <p:cNvPr id="1038" name="Object 54"/>
          <p:cNvGraphicFramePr>
            <a:graphicFrameLocks noChangeAspect="1"/>
          </p:cNvGraphicFramePr>
          <p:nvPr/>
        </p:nvGraphicFramePr>
        <p:xfrm>
          <a:off x="7107238" y="3073400"/>
          <a:ext cx="241300" cy="241300"/>
        </p:xfrm>
        <a:graphic>
          <a:graphicData uri="http://schemas.openxmlformats.org/presentationml/2006/ole">
            <mc:AlternateContent xmlns:mc="http://schemas.openxmlformats.org/markup-compatibility/2006">
              <mc:Choice xmlns:v="urn:schemas-microsoft-com:vml" Requires="v">
                <p:oleObj spid="_x0000_s1039" name="Equation" r:id="rId28" imgW="241200" imgH="241200" progId="Equation.DSMT4">
                  <p:embed/>
                </p:oleObj>
              </mc:Choice>
              <mc:Fallback>
                <p:oleObj name="Equation" r:id="rId28" imgW="241200" imgH="241200" progId="Equation.DSMT4">
                  <p:embed/>
                  <p:pic>
                    <p:nvPicPr>
                      <p:cNvPr id="1038" name="Object 5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107238" y="307340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080" name="AutoShape 55"/>
          <p:cNvCxnSpPr>
            <a:cxnSpLocks noChangeShapeType="1"/>
            <a:stCxn id="1083" idx="4"/>
            <a:endCxn id="1076" idx="6"/>
          </p:cNvCxnSpPr>
          <p:nvPr/>
        </p:nvCxnSpPr>
        <p:spPr bwMode="auto">
          <a:xfrm rot="5400000">
            <a:off x="7396956" y="3155157"/>
            <a:ext cx="398463" cy="552450"/>
          </a:xfrm>
          <a:prstGeom prst="bentConnector2">
            <a:avLst/>
          </a:prstGeom>
          <a:noFill/>
          <a:ln w="12700">
            <a:solidFill>
              <a:srgbClr val="0000FF"/>
            </a:solidFill>
            <a:miter lim="800000"/>
            <a:headEnd/>
            <a:tailEnd type="triangle" w="med" len="med"/>
          </a:ln>
          <a:extLst>
            <a:ext uri="{909E8E84-426E-40dd-AFC4-6F175D3DCCD1}">
              <a14:hiddenFill xmlns="" xmlns:a14="http://schemas.microsoft.com/office/drawing/2010/main">
                <a:noFill/>
              </a14:hiddenFill>
            </a:ext>
          </a:extLst>
        </p:spPr>
      </p:cxnSp>
      <p:cxnSp>
        <p:nvCxnSpPr>
          <p:cNvPr id="1081" name="AutoShape 56"/>
          <p:cNvCxnSpPr>
            <a:cxnSpLocks noChangeShapeType="1"/>
            <a:stCxn id="1069" idx="4"/>
            <a:endCxn id="1076" idx="4"/>
          </p:cNvCxnSpPr>
          <p:nvPr/>
        </p:nvCxnSpPr>
        <p:spPr bwMode="auto">
          <a:xfrm rot="5400000" flipH="1" flipV="1">
            <a:off x="5656263" y="2924175"/>
            <a:ext cx="773112" cy="2370138"/>
          </a:xfrm>
          <a:prstGeom prst="bentConnector3">
            <a:avLst>
              <a:gd name="adj1" fmla="val -11500"/>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sp>
        <p:nvSpPr>
          <p:cNvPr id="1082" name="AutoShape 57"/>
          <p:cNvSpPr>
            <a:spLocks noChangeArrowheads="1"/>
          </p:cNvSpPr>
          <p:nvPr/>
        </p:nvSpPr>
        <p:spPr bwMode="auto">
          <a:xfrm>
            <a:off x="6411913" y="33464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083" name="AutoShape 58"/>
          <p:cNvSpPr>
            <a:spLocks noChangeArrowheads="1"/>
          </p:cNvSpPr>
          <p:nvPr/>
        </p:nvSpPr>
        <p:spPr bwMode="auto">
          <a:xfrm>
            <a:off x="7834313" y="31559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084" name="AutoShape 59"/>
          <p:cNvCxnSpPr>
            <a:cxnSpLocks noChangeShapeType="1"/>
            <a:stCxn id="1070" idx="2"/>
            <a:endCxn id="1082" idx="0"/>
          </p:cNvCxnSpPr>
          <p:nvPr/>
        </p:nvCxnSpPr>
        <p:spPr bwMode="auto">
          <a:xfrm>
            <a:off x="6450013" y="3117850"/>
            <a:ext cx="0" cy="2286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85" name="AutoShape 60"/>
          <p:cNvCxnSpPr>
            <a:cxnSpLocks noChangeShapeType="1"/>
            <a:stCxn id="1071" idx="0"/>
            <a:endCxn id="1082" idx="4"/>
          </p:cNvCxnSpPr>
          <p:nvPr/>
        </p:nvCxnSpPr>
        <p:spPr bwMode="auto">
          <a:xfrm flipV="1">
            <a:off x="6450013" y="3422650"/>
            <a:ext cx="0" cy="23971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86" name="AutoShape 61"/>
          <p:cNvCxnSpPr>
            <a:cxnSpLocks noChangeShapeType="1"/>
            <a:stCxn id="1082" idx="6"/>
            <a:endCxn id="1075" idx="1"/>
          </p:cNvCxnSpPr>
          <p:nvPr/>
        </p:nvCxnSpPr>
        <p:spPr bwMode="auto">
          <a:xfrm flipV="1">
            <a:off x="6488113" y="3194050"/>
            <a:ext cx="358775" cy="190500"/>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aphicFrame>
        <p:nvGraphicFramePr>
          <p:cNvPr id="1039" name="Object 62"/>
          <p:cNvGraphicFramePr>
            <a:graphicFrameLocks noChangeAspect="1"/>
          </p:cNvGraphicFramePr>
          <p:nvPr/>
        </p:nvGraphicFramePr>
        <p:xfrm>
          <a:off x="6038850" y="2711450"/>
          <a:ext cx="228600" cy="266700"/>
        </p:xfrm>
        <a:graphic>
          <a:graphicData uri="http://schemas.openxmlformats.org/presentationml/2006/ole">
            <mc:AlternateContent xmlns:mc="http://schemas.openxmlformats.org/markup-compatibility/2006">
              <mc:Choice xmlns:v="urn:schemas-microsoft-com:vml" Requires="v">
                <p:oleObj spid="_x0000_s1040" name="Equation" r:id="rId30" imgW="228600" imgH="266400" progId="Equation.DSMT4">
                  <p:embed/>
                </p:oleObj>
              </mc:Choice>
              <mc:Fallback>
                <p:oleObj name="Equation" r:id="rId30" imgW="228600" imgH="266400" progId="Equation.DSMT4">
                  <p:embed/>
                  <p:pic>
                    <p:nvPicPr>
                      <p:cNvPr id="1039" name="Object 6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038850" y="2711450"/>
                        <a:ext cx="2286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0" name="Object 63"/>
          <p:cNvGraphicFramePr>
            <a:graphicFrameLocks noChangeAspect="1"/>
          </p:cNvGraphicFramePr>
          <p:nvPr/>
        </p:nvGraphicFramePr>
        <p:xfrm>
          <a:off x="6062663" y="3422650"/>
          <a:ext cx="266700" cy="266700"/>
        </p:xfrm>
        <a:graphic>
          <a:graphicData uri="http://schemas.openxmlformats.org/presentationml/2006/ole">
            <mc:AlternateContent xmlns:mc="http://schemas.openxmlformats.org/markup-compatibility/2006">
              <mc:Choice xmlns:v="urn:schemas-microsoft-com:vml" Requires="v">
                <p:oleObj spid="_x0000_s1041" name="Equation" r:id="rId32" imgW="266400" imgH="266400" progId="Equation.DSMT4">
                  <p:embed/>
                </p:oleObj>
              </mc:Choice>
              <mc:Fallback>
                <p:oleObj name="Equation" r:id="rId32" imgW="266400" imgH="266400" progId="Equation.DSMT4">
                  <p:embed/>
                  <p:pic>
                    <p:nvPicPr>
                      <p:cNvPr id="1040" name="Object 6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62663" y="3422650"/>
                        <a:ext cx="2667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7" name="Rectangle 64"/>
          <p:cNvSpPr>
            <a:spLocks noChangeArrowheads="1"/>
          </p:cNvSpPr>
          <p:nvPr/>
        </p:nvSpPr>
        <p:spPr bwMode="auto">
          <a:xfrm>
            <a:off x="4972050" y="3587750"/>
            <a:ext cx="838200" cy="755650"/>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088" name="AutoShape 65"/>
          <p:cNvSpPr>
            <a:spLocks noChangeArrowheads="1"/>
          </p:cNvSpPr>
          <p:nvPr/>
        </p:nvSpPr>
        <p:spPr bwMode="auto">
          <a:xfrm>
            <a:off x="5106988" y="4114800"/>
            <a:ext cx="184150" cy="184150"/>
          </a:xfrm>
          <a:prstGeom prst="flowChartSummingJunction">
            <a:avLst/>
          </a:prstGeom>
          <a:solidFill>
            <a:srgbClr val="33CCCC"/>
          </a:solidFill>
          <a:ln w="9525">
            <a:solidFill>
              <a:schemeClr val="tx1"/>
            </a:solidFill>
            <a:round/>
            <a:headEnd/>
            <a:tailEnd/>
          </a:ln>
        </p:spPr>
        <p:txBody>
          <a:bodyPr wrap="none" anchor="ctr"/>
          <a:lstStyle/>
          <a:p>
            <a:endParaRPr lang="en-US"/>
          </a:p>
        </p:txBody>
      </p:sp>
      <p:cxnSp>
        <p:nvCxnSpPr>
          <p:cNvPr id="1089" name="AutoShape 66"/>
          <p:cNvCxnSpPr>
            <a:cxnSpLocks noChangeShapeType="1"/>
            <a:stCxn id="1093" idx="4"/>
            <a:endCxn id="1088" idx="0"/>
          </p:cNvCxnSpPr>
          <p:nvPr/>
        </p:nvCxnSpPr>
        <p:spPr bwMode="auto">
          <a:xfrm rot="5400000">
            <a:off x="5049044" y="3964782"/>
            <a:ext cx="300037"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1090" name="Rectangle 67"/>
          <p:cNvSpPr>
            <a:spLocks noChangeArrowheads="1"/>
          </p:cNvSpPr>
          <p:nvPr/>
        </p:nvSpPr>
        <p:spPr bwMode="auto">
          <a:xfrm>
            <a:off x="5386388" y="4130675"/>
            <a:ext cx="381000" cy="152400"/>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1091" name="AutoShape 68"/>
          <p:cNvCxnSpPr>
            <a:cxnSpLocks noChangeShapeType="1"/>
            <a:stCxn id="1090" idx="0"/>
            <a:endCxn id="1094" idx="4"/>
          </p:cNvCxnSpPr>
          <p:nvPr/>
        </p:nvCxnSpPr>
        <p:spPr bwMode="auto">
          <a:xfrm flipV="1">
            <a:off x="5576888" y="3814763"/>
            <a:ext cx="0" cy="31591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92" name="AutoShape 69"/>
          <p:cNvCxnSpPr>
            <a:cxnSpLocks noChangeShapeType="1"/>
            <a:stCxn id="1088" idx="6"/>
            <a:endCxn id="1090" idx="1"/>
          </p:cNvCxnSpPr>
          <p:nvPr/>
        </p:nvCxnSpPr>
        <p:spPr bwMode="auto">
          <a:xfrm>
            <a:off x="5291138" y="4206875"/>
            <a:ext cx="9525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093" name="AutoShape 70"/>
          <p:cNvSpPr>
            <a:spLocks noChangeArrowheads="1"/>
          </p:cNvSpPr>
          <p:nvPr/>
        </p:nvSpPr>
        <p:spPr bwMode="auto">
          <a:xfrm>
            <a:off x="5160963" y="3738563"/>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094" name="AutoShape 71"/>
          <p:cNvSpPr>
            <a:spLocks noChangeArrowheads="1"/>
          </p:cNvSpPr>
          <p:nvPr/>
        </p:nvSpPr>
        <p:spPr bwMode="auto">
          <a:xfrm>
            <a:off x="5538788" y="3738563"/>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095" name="Rectangle 72"/>
          <p:cNvSpPr>
            <a:spLocks noChangeArrowheads="1"/>
          </p:cNvSpPr>
          <p:nvPr/>
        </p:nvSpPr>
        <p:spPr bwMode="auto">
          <a:xfrm>
            <a:off x="4972050" y="2667000"/>
            <a:ext cx="838200" cy="755650"/>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096" name="AutoShape 73"/>
          <p:cNvSpPr>
            <a:spLocks noChangeArrowheads="1"/>
          </p:cNvSpPr>
          <p:nvPr/>
        </p:nvSpPr>
        <p:spPr bwMode="auto">
          <a:xfrm>
            <a:off x="5106988" y="3194050"/>
            <a:ext cx="184150" cy="184150"/>
          </a:xfrm>
          <a:prstGeom prst="flowChartSummingJunction">
            <a:avLst/>
          </a:prstGeom>
          <a:solidFill>
            <a:srgbClr val="33CCCC"/>
          </a:solidFill>
          <a:ln w="9525">
            <a:solidFill>
              <a:schemeClr val="tx1"/>
            </a:solidFill>
            <a:round/>
            <a:headEnd/>
            <a:tailEnd/>
          </a:ln>
        </p:spPr>
        <p:txBody>
          <a:bodyPr wrap="none" anchor="ctr"/>
          <a:lstStyle/>
          <a:p>
            <a:endParaRPr lang="en-US"/>
          </a:p>
        </p:txBody>
      </p:sp>
      <p:sp>
        <p:nvSpPr>
          <p:cNvPr id="1097" name="AutoShape 74"/>
          <p:cNvSpPr>
            <a:spLocks noChangeArrowheads="1"/>
          </p:cNvSpPr>
          <p:nvPr/>
        </p:nvSpPr>
        <p:spPr bwMode="auto">
          <a:xfrm rot="-5400000">
            <a:off x="5504657" y="3937793"/>
            <a:ext cx="139700" cy="138113"/>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cxnSp>
        <p:nvCxnSpPr>
          <p:cNvPr id="1098" name="AutoShape 75"/>
          <p:cNvCxnSpPr>
            <a:cxnSpLocks noChangeShapeType="1"/>
            <a:stCxn id="1103" idx="4"/>
            <a:endCxn id="1096" idx="0"/>
          </p:cNvCxnSpPr>
          <p:nvPr/>
        </p:nvCxnSpPr>
        <p:spPr bwMode="auto">
          <a:xfrm rot="5400000">
            <a:off x="5049838" y="3044825"/>
            <a:ext cx="298450"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1099" name="Rectangle 76"/>
          <p:cNvSpPr>
            <a:spLocks noChangeArrowheads="1"/>
          </p:cNvSpPr>
          <p:nvPr/>
        </p:nvSpPr>
        <p:spPr bwMode="auto">
          <a:xfrm>
            <a:off x="5386388" y="3209925"/>
            <a:ext cx="381000" cy="152400"/>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1100" name="AutoShape 77"/>
          <p:cNvCxnSpPr>
            <a:cxnSpLocks noChangeShapeType="1"/>
            <a:stCxn id="1099" idx="0"/>
            <a:endCxn id="1104" idx="4"/>
          </p:cNvCxnSpPr>
          <p:nvPr/>
        </p:nvCxnSpPr>
        <p:spPr bwMode="auto">
          <a:xfrm flipV="1">
            <a:off x="5576888" y="2895600"/>
            <a:ext cx="0" cy="314325"/>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101" name="AutoShape 78"/>
          <p:cNvSpPr>
            <a:spLocks noChangeArrowheads="1"/>
          </p:cNvSpPr>
          <p:nvPr/>
        </p:nvSpPr>
        <p:spPr bwMode="auto">
          <a:xfrm rot="-5400000">
            <a:off x="5506244" y="3017044"/>
            <a:ext cx="139700" cy="138112"/>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graphicFrame>
        <p:nvGraphicFramePr>
          <p:cNvPr id="1041" name="Object 79"/>
          <p:cNvGraphicFramePr>
            <a:graphicFrameLocks noChangeAspect="1"/>
          </p:cNvGraphicFramePr>
          <p:nvPr/>
        </p:nvGraphicFramePr>
        <p:xfrm>
          <a:off x="5519738" y="3016250"/>
          <a:ext cx="114300" cy="107950"/>
        </p:xfrm>
        <a:graphic>
          <a:graphicData uri="http://schemas.openxmlformats.org/presentationml/2006/ole">
            <mc:AlternateContent xmlns:mc="http://schemas.openxmlformats.org/markup-compatibility/2006">
              <mc:Choice xmlns:v="urn:schemas-microsoft-com:vml" Requires="v">
                <p:oleObj spid="_x0000_s1042" name="Equation" r:id="rId34" imgW="190440" imgH="177480" progId="Equation.DSMT4">
                  <p:embed/>
                </p:oleObj>
              </mc:Choice>
              <mc:Fallback>
                <p:oleObj name="Equation" r:id="rId34" imgW="190440" imgH="177480" progId="Equation.DSMT4">
                  <p:embed/>
                  <p:pic>
                    <p:nvPicPr>
                      <p:cNvPr id="1041" name="Object 7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9738" y="3016250"/>
                        <a:ext cx="114300" cy="107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102" name="AutoShape 80"/>
          <p:cNvCxnSpPr>
            <a:cxnSpLocks noChangeShapeType="1"/>
            <a:stCxn id="1096" idx="6"/>
            <a:endCxn id="1099" idx="1"/>
          </p:cNvCxnSpPr>
          <p:nvPr/>
        </p:nvCxnSpPr>
        <p:spPr bwMode="auto">
          <a:xfrm>
            <a:off x="5291138" y="3286125"/>
            <a:ext cx="9525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103" name="AutoShape 81"/>
          <p:cNvSpPr>
            <a:spLocks noChangeArrowheads="1"/>
          </p:cNvSpPr>
          <p:nvPr/>
        </p:nvSpPr>
        <p:spPr bwMode="auto">
          <a:xfrm>
            <a:off x="5160963" y="281940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104" name="AutoShape 82"/>
          <p:cNvSpPr>
            <a:spLocks noChangeArrowheads="1"/>
          </p:cNvSpPr>
          <p:nvPr/>
        </p:nvSpPr>
        <p:spPr bwMode="auto">
          <a:xfrm>
            <a:off x="5538788" y="281940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105" name="AutoShape 83"/>
          <p:cNvCxnSpPr>
            <a:cxnSpLocks noChangeShapeType="1"/>
            <a:stCxn id="1069" idx="6"/>
            <a:endCxn id="1088" idx="4"/>
          </p:cNvCxnSpPr>
          <p:nvPr/>
        </p:nvCxnSpPr>
        <p:spPr bwMode="auto">
          <a:xfrm flipV="1">
            <a:off x="4895850" y="4298950"/>
            <a:ext cx="303213" cy="158750"/>
          </a:xfrm>
          <a:prstGeom prst="bentConnector2">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cxnSp>
        <p:nvCxnSpPr>
          <p:cNvPr id="1106" name="AutoShape 84"/>
          <p:cNvCxnSpPr>
            <a:cxnSpLocks noChangeShapeType="1"/>
            <a:stCxn id="1069" idx="0"/>
            <a:endCxn id="1096" idx="4"/>
          </p:cNvCxnSpPr>
          <p:nvPr/>
        </p:nvCxnSpPr>
        <p:spPr bwMode="auto">
          <a:xfrm rot="-5400000">
            <a:off x="4507707" y="3728243"/>
            <a:ext cx="1041400" cy="341313"/>
          </a:xfrm>
          <a:prstGeom prst="bentConnector3">
            <a:avLst>
              <a:gd name="adj1" fmla="val 85213"/>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cxnSp>
        <p:nvCxnSpPr>
          <p:cNvPr id="1107" name="AutoShape 85"/>
          <p:cNvCxnSpPr>
            <a:cxnSpLocks noChangeShapeType="1"/>
            <a:stCxn id="1104" idx="6"/>
            <a:endCxn id="1070" idx="1"/>
          </p:cNvCxnSpPr>
          <p:nvPr/>
        </p:nvCxnSpPr>
        <p:spPr bwMode="auto">
          <a:xfrm>
            <a:off x="5614988" y="2857500"/>
            <a:ext cx="720725" cy="146050"/>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1108" name="AutoShape 86"/>
          <p:cNvCxnSpPr>
            <a:cxnSpLocks noChangeShapeType="1"/>
            <a:stCxn id="1094" idx="6"/>
            <a:endCxn id="1071" idx="1"/>
          </p:cNvCxnSpPr>
          <p:nvPr/>
        </p:nvCxnSpPr>
        <p:spPr bwMode="auto">
          <a:xfrm>
            <a:off x="5614988" y="3776663"/>
            <a:ext cx="7207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109" name="AutoShape 87"/>
          <p:cNvCxnSpPr>
            <a:cxnSpLocks noChangeShapeType="1"/>
            <a:stCxn id="1093" idx="6"/>
            <a:endCxn id="1094" idx="2"/>
          </p:cNvCxnSpPr>
          <p:nvPr/>
        </p:nvCxnSpPr>
        <p:spPr bwMode="auto">
          <a:xfrm>
            <a:off x="5237163" y="3776663"/>
            <a:ext cx="3016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110" name="AutoShape 88"/>
          <p:cNvCxnSpPr>
            <a:cxnSpLocks noChangeShapeType="1"/>
            <a:stCxn id="1103" idx="6"/>
            <a:endCxn id="1104" idx="2"/>
          </p:cNvCxnSpPr>
          <p:nvPr/>
        </p:nvCxnSpPr>
        <p:spPr bwMode="auto">
          <a:xfrm>
            <a:off x="5237163" y="2857500"/>
            <a:ext cx="3016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111" name="AutoShape 89"/>
          <p:cNvCxnSpPr>
            <a:cxnSpLocks noChangeShapeType="1"/>
            <a:stCxn id="1090" idx="3"/>
            <a:endCxn id="1071" idx="2"/>
          </p:cNvCxnSpPr>
          <p:nvPr/>
        </p:nvCxnSpPr>
        <p:spPr bwMode="auto">
          <a:xfrm flipV="1">
            <a:off x="5767388" y="3890963"/>
            <a:ext cx="682625" cy="315912"/>
          </a:xfrm>
          <a:prstGeom prst="bentConnector2">
            <a:avLst/>
          </a:prstGeom>
          <a:noFill/>
          <a:ln w="9525" cap="rnd">
            <a:solidFill>
              <a:schemeClr val="tx1"/>
            </a:solidFill>
            <a:prstDash val="sysDot"/>
            <a:miter lim="800000"/>
            <a:headEnd/>
            <a:tailEnd/>
          </a:ln>
          <a:extLst>
            <a:ext uri="{909E8E84-426E-40dd-AFC4-6F175D3DCCD1}">
              <a14:hiddenFill xmlns="" xmlns:a14="http://schemas.microsoft.com/office/drawing/2010/main">
                <a:noFill/>
              </a14:hiddenFill>
            </a:ext>
          </a:extLst>
        </p:spPr>
      </p:cxnSp>
      <p:cxnSp>
        <p:nvCxnSpPr>
          <p:cNvPr id="1112" name="AutoShape 90"/>
          <p:cNvCxnSpPr>
            <a:cxnSpLocks noChangeShapeType="1"/>
            <a:stCxn id="1099" idx="3"/>
          </p:cNvCxnSpPr>
          <p:nvPr/>
        </p:nvCxnSpPr>
        <p:spPr bwMode="auto">
          <a:xfrm flipV="1">
            <a:off x="5767388" y="2889250"/>
            <a:ext cx="684212" cy="396875"/>
          </a:xfrm>
          <a:prstGeom prst="bentConnector4">
            <a:avLst>
              <a:gd name="adj1" fmla="val 19718"/>
              <a:gd name="adj2" fmla="val 157602"/>
            </a:avLst>
          </a:prstGeom>
          <a:noFill/>
          <a:ln w="9525" cap="rnd">
            <a:solidFill>
              <a:schemeClr val="tx1"/>
            </a:solidFill>
            <a:prstDash val="sysDot"/>
            <a:miter lim="800000"/>
            <a:headEnd/>
            <a:tailEnd/>
          </a:ln>
          <a:extLst>
            <a:ext uri="{909E8E84-426E-40dd-AFC4-6F175D3DCCD1}">
              <a14:hiddenFill xmlns="" xmlns:a14="http://schemas.microsoft.com/office/drawing/2010/main">
                <a:noFill/>
              </a14:hiddenFill>
            </a:ext>
          </a:extLst>
        </p:spPr>
      </p:cxnSp>
      <p:graphicFrame>
        <p:nvGraphicFramePr>
          <p:cNvPr id="1042" name="Object 91"/>
          <p:cNvGraphicFramePr>
            <a:graphicFrameLocks noChangeAspect="1"/>
          </p:cNvGraphicFramePr>
          <p:nvPr/>
        </p:nvGraphicFramePr>
        <p:xfrm>
          <a:off x="5505450" y="3962400"/>
          <a:ext cx="114300" cy="107950"/>
        </p:xfrm>
        <a:graphic>
          <a:graphicData uri="http://schemas.openxmlformats.org/presentationml/2006/ole">
            <mc:AlternateContent xmlns:mc="http://schemas.openxmlformats.org/markup-compatibility/2006">
              <mc:Choice xmlns:v="urn:schemas-microsoft-com:vml" Requires="v">
                <p:oleObj spid="_x0000_s1043" name="Equation" r:id="rId35" imgW="190440" imgH="177480" progId="Equation.DSMT4">
                  <p:embed/>
                </p:oleObj>
              </mc:Choice>
              <mc:Fallback>
                <p:oleObj name="Equation" r:id="rId35" imgW="190440" imgH="177480" progId="Equation.DSMT4">
                  <p:embed/>
                  <p:pic>
                    <p:nvPicPr>
                      <p:cNvPr id="1042" name="Object 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5450" y="3962400"/>
                        <a:ext cx="114300" cy="107950"/>
                      </a:xfrm>
                      <a:prstGeom prst="rect">
                        <a:avLst/>
                      </a:prstGeom>
                      <a:noFill/>
                      <a:ln>
                        <a:noFill/>
                      </a:ln>
                      <a:effectLst/>
                      <a:extLst>
                        <a:ext uri="{909E8E84-426E-40dd-AFC4-6F175D3DCCD1}">
                          <a14:hiddenFill xmlns="" xmlns:a14="http://schemas.microsoft.com/office/drawing/2010/main">
                            <a:solidFill>
                              <a:srgbClr val="99CC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13" name="Text Box 92"/>
          <p:cNvSpPr txBox="1">
            <a:spLocks noChangeArrowheads="1"/>
          </p:cNvSpPr>
          <p:nvPr/>
        </p:nvSpPr>
        <p:spPr bwMode="auto">
          <a:xfrm>
            <a:off x="4976813" y="3262313"/>
            <a:ext cx="195262"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114" name="Text Box 93"/>
          <p:cNvSpPr txBox="1">
            <a:spLocks noChangeArrowheads="1"/>
          </p:cNvSpPr>
          <p:nvPr/>
        </p:nvSpPr>
        <p:spPr bwMode="auto">
          <a:xfrm>
            <a:off x="4972050" y="4186238"/>
            <a:ext cx="195263"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115" name="Text Box 94"/>
          <p:cNvSpPr txBox="1">
            <a:spLocks noChangeArrowheads="1"/>
          </p:cNvSpPr>
          <p:nvPr/>
        </p:nvSpPr>
        <p:spPr bwMode="auto">
          <a:xfrm>
            <a:off x="5032375" y="3032125"/>
            <a:ext cx="2444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sp>
        <p:nvSpPr>
          <p:cNvPr id="1116" name="Text Box 95"/>
          <p:cNvSpPr txBox="1">
            <a:spLocks noChangeArrowheads="1"/>
          </p:cNvSpPr>
          <p:nvPr/>
        </p:nvSpPr>
        <p:spPr bwMode="auto">
          <a:xfrm>
            <a:off x="5032375" y="3946525"/>
            <a:ext cx="2444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sp>
        <p:nvSpPr>
          <p:cNvPr id="1117" name="Oval 96"/>
          <p:cNvSpPr>
            <a:spLocks noChangeArrowheads="1"/>
          </p:cNvSpPr>
          <p:nvPr/>
        </p:nvSpPr>
        <p:spPr bwMode="auto">
          <a:xfrm>
            <a:off x="385763" y="2776538"/>
            <a:ext cx="304800" cy="304800"/>
          </a:xfrm>
          <a:prstGeom prst="ellipse">
            <a:avLst/>
          </a:prstGeom>
          <a:solidFill>
            <a:srgbClr val="FFFF00"/>
          </a:solidFill>
          <a:ln w="9525">
            <a:solidFill>
              <a:schemeClr val="tx1"/>
            </a:solidFill>
            <a:round/>
            <a:headEnd/>
            <a:tailEnd/>
          </a:ln>
        </p:spPr>
        <p:txBody>
          <a:bodyPr wrap="none" anchor="ctr"/>
          <a:lstStyle/>
          <a:p>
            <a:pPr algn="ctr" eaLnBrk="1" hangingPunct="1"/>
            <a:endParaRPr lang="en-US"/>
          </a:p>
        </p:txBody>
      </p:sp>
      <p:graphicFrame>
        <p:nvGraphicFramePr>
          <p:cNvPr id="1043" name="Object 97"/>
          <p:cNvGraphicFramePr>
            <a:graphicFrameLocks noChangeAspect="1"/>
          </p:cNvGraphicFramePr>
          <p:nvPr/>
        </p:nvGraphicFramePr>
        <p:xfrm>
          <a:off x="461963" y="2827338"/>
          <a:ext cx="152400" cy="203200"/>
        </p:xfrm>
        <a:graphic>
          <a:graphicData uri="http://schemas.openxmlformats.org/presentationml/2006/ole">
            <mc:AlternateContent xmlns:mc="http://schemas.openxmlformats.org/markup-compatibility/2006">
              <mc:Choice xmlns:v="urn:schemas-microsoft-com:vml" Requires="v">
                <p:oleObj spid="_x0000_s1044" name="Equation" r:id="rId36" imgW="152280" imgH="203040" progId="Equation.DSMT4">
                  <p:embed/>
                </p:oleObj>
              </mc:Choice>
              <mc:Fallback>
                <p:oleObj name="Equation" r:id="rId36" imgW="152280" imgH="203040" progId="Equation.DSMT4">
                  <p:embed/>
                  <p:pic>
                    <p:nvPicPr>
                      <p:cNvPr id="1043" name="Object 97"/>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61963" y="2827338"/>
                        <a:ext cx="152400" cy="203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118" name="AutoShape 98"/>
          <p:cNvCxnSpPr>
            <a:cxnSpLocks noChangeShapeType="1"/>
            <a:stCxn id="1119" idx="6"/>
            <a:endCxn id="1194" idx="2"/>
          </p:cNvCxnSpPr>
          <p:nvPr/>
        </p:nvCxnSpPr>
        <p:spPr bwMode="auto">
          <a:xfrm>
            <a:off x="1185863" y="2928938"/>
            <a:ext cx="698500" cy="1587"/>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1044" name="Object 99"/>
          <p:cNvGraphicFramePr>
            <a:graphicFrameLocks noChangeAspect="1"/>
          </p:cNvGraphicFramePr>
          <p:nvPr/>
        </p:nvGraphicFramePr>
        <p:xfrm>
          <a:off x="1271588" y="2646363"/>
          <a:ext cx="228600" cy="266700"/>
        </p:xfrm>
        <a:graphic>
          <a:graphicData uri="http://schemas.openxmlformats.org/presentationml/2006/ole">
            <mc:AlternateContent xmlns:mc="http://schemas.openxmlformats.org/markup-compatibility/2006">
              <mc:Choice xmlns:v="urn:schemas-microsoft-com:vml" Requires="v">
                <p:oleObj spid="_x0000_s1045" name="Equation" r:id="rId38" imgW="228600" imgH="266400" progId="Equation.DSMT4">
                  <p:embed/>
                </p:oleObj>
              </mc:Choice>
              <mc:Fallback>
                <p:oleObj name="Equation" r:id="rId38" imgW="228600" imgH="266400" progId="Equation.DSMT4">
                  <p:embed/>
                  <p:pic>
                    <p:nvPicPr>
                      <p:cNvPr id="1044" name="Object 99"/>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271588" y="2646363"/>
                        <a:ext cx="2286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19" name="AutoShape 100"/>
          <p:cNvSpPr>
            <a:spLocks noChangeArrowheads="1"/>
          </p:cNvSpPr>
          <p:nvPr/>
        </p:nvSpPr>
        <p:spPr bwMode="auto">
          <a:xfrm>
            <a:off x="1109663" y="2890838"/>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120" name="AutoShape 101"/>
          <p:cNvCxnSpPr>
            <a:cxnSpLocks noChangeShapeType="1"/>
            <a:stCxn id="1117" idx="6"/>
            <a:endCxn id="1119" idx="2"/>
          </p:cNvCxnSpPr>
          <p:nvPr/>
        </p:nvCxnSpPr>
        <p:spPr bwMode="auto">
          <a:xfrm>
            <a:off x="690563" y="2928938"/>
            <a:ext cx="41910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nvGrpSpPr>
          <p:cNvPr id="1121" name="Group 102"/>
          <p:cNvGrpSpPr>
            <a:grpSpLocks/>
          </p:cNvGrpSpPr>
          <p:nvPr/>
        </p:nvGrpSpPr>
        <p:grpSpPr bwMode="auto">
          <a:xfrm>
            <a:off x="690563" y="1295400"/>
            <a:ext cx="914400" cy="1595438"/>
            <a:chOff x="435" y="816"/>
            <a:chExt cx="576" cy="1005"/>
          </a:xfrm>
        </p:grpSpPr>
        <p:sp>
          <p:nvSpPr>
            <p:cNvPr id="1183" name="AutoShape 103"/>
            <p:cNvSpPr>
              <a:spLocks noChangeArrowheads="1"/>
            </p:cNvSpPr>
            <p:nvPr/>
          </p:nvSpPr>
          <p:spPr bwMode="auto">
            <a:xfrm>
              <a:off x="435"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051" name="Object 104"/>
            <p:cNvGraphicFramePr>
              <a:graphicFrameLocks noChangeAspect="1"/>
            </p:cNvGraphicFramePr>
            <p:nvPr/>
          </p:nvGraphicFramePr>
          <p:xfrm>
            <a:off x="455" y="824"/>
            <a:ext cx="536" cy="176"/>
          </p:xfrm>
          <a:graphic>
            <a:graphicData uri="http://schemas.openxmlformats.org/presentationml/2006/ole">
              <mc:AlternateContent xmlns:mc="http://schemas.openxmlformats.org/markup-compatibility/2006">
                <mc:Choice xmlns:v="urn:schemas-microsoft-com:vml" Requires="v">
                  <p:oleObj spid="_x0000_s1046" name="Equation" r:id="rId40" imgW="850680" imgH="279360" progId="Equation.DSMT4">
                    <p:embed/>
                  </p:oleObj>
                </mc:Choice>
                <mc:Fallback>
                  <p:oleObj name="Equation" r:id="rId40" imgW="850680" imgH="279360" progId="Equation.DSMT4">
                    <p:embed/>
                    <p:pic>
                      <p:nvPicPr>
                        <p:cNvPr id="1051" name="Object 10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55" y="824"/>
                          <a:ext cx="536"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184" name="AutoShape 105"/>
            <p:cNvCxnSpPr>
              <a:cxnSpLocks noChangeShapeType="1"/>
              <a:stCxn id="1183" idx="2"/>
              <a:endCxn id="1119" idx="0"/>
            </p:cNvCxnSpPr>
            <p:nvPr/>
          </p:nvCxnSpPr>
          <p:spPr bwMode="auto">
            <a:xfrm rot="5400000">
              <a:off x="316" y="1415"/>
              <a:ext cx="813"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grpSp>
        <p:nvGrpSpPr>
          <p:cNvPr id="1123" name="Group 107"/>
          <p:cNvGrpSpPr>
            <a:grpSpLocks/>
          </p:cNvGrpSpPr>
          <p:nvPr/>
        </p:nvGrpSpPr>
        <p:grpSpPr bwMode="auto">
          <a:xfrm>
            <a:off x="7824788" y="1295400"/>
            <a:ext cx="914400" cy="1860550"/>
            <a:chOff x="4929" y="816"/>
            <a:chExt cx="576" cy="1172"/>
          </a:xfrm>
        </p:grpSpPr>
        <p:cxnSp>
          <p:nvCxnSpPr>
            <p:cNvPr id="1181" name="AutoShape 108"/>
            <p:cNvCxnSpPr>
              <a:cxnSpLocks noChangeShapeType="1"/>
              <a:stCxn id="1182" idx="2"/>
              <a:endCxn id="1067" idx="0"/>
            </p:cNvCxnSpPr>
            <p:nvPr/>
          </p:nvCxnSpPr>
          <p:spPr bwMode="auto">
            <a:xfrm>
              <a:off x="5217" y="1008"/>
              <a:ext cx="0" cy="98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182" name="AutoShape 109"/>
            <p:cNvSpPr>
              <a:spLocks noChangeArrowheads="1"/>
            </p:cNvSpPr>
            <p:nvPr/>
          </p:nvSpPr>
          <p:spPr bwMode="auto">
            <a:xfrm>
              <a:off x="4929"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050" name="Object 110"/>
            <p:cNvGraphicFramePr>
              <a:graphicFrameLocks noChangeAspect="1"/>
            </p:cNvGraphicFramePr>
            <p:nvPr/>
          </p:nvGraphicFramePr>
          <p:xfrm>
            <a:off x="4949" y="824"/>
            <a:ext cx="536" cy="176"/>
          </p:xfrm>
          <a:graphic>
            <a:graphicData uri="http://schemas.openxmlformats.org/presentationml/2006/ole">
              <mc:AlternateContent xmlns:mc="http://schemas.openxmlformats.org/markup-compatibility/2006">
                <mc:Choice xmlns:v="urn:schemas-microsoft-com:vml" Requires="v">
                  <p:oleObj spid="_x0000_s1047" name="Equation" r:id="rId42" imgW="850680" imgH="279360" progId="Equation.DSMT4">
                    <p:embed/>
                  </p:oleObj>
                </mc:Choice>
                <mc:Fallback>
                  <p:oleObj name="Equation" r:id="rId42" imgW="850680" imgH="279360" progId="Equation.DSMT4">
                    <p:embed/>
                    <p:pic>
                      <p:nvPicPr>
                        <p:cNvPr id="1050" name="Object 110"/>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949" y="824"/>
                          <a:ext cx="536"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124" name="Rectangle 111"/>
          <p:cNvSpPr>
            <a:spLocks noChangeArrowheads="1"/>
          </p:cNvSpPr>
          <p:nvPr/>
        </p:nvSpPr>
        <p:spPr bwMode="auto">
          <a:xfrm>
            <a:off x="3276600" y="31480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grpSp>
        <p:nvGrpSpPr>
          <p:cNvPr id="1125" name="Group 112"/>
          <p:cNvGrpSpPr>
            <a:grpSpLocks/>
          </p:cNvGrpSpPr>
          <p:nvPr/>
        </p:nvGrpSpPr>
        <p:grpSpPr bwMode="auto">
          <a:xfrm>
            <a:off x="3697288" y="1295400"/>
            <a:ext cx="914400" cy="1601788"/>
            <a:chOff x="2329" y="816"/>
            <a:chExt cx="576" cy="1009"/>
          </a:xfrm>
        </p:grpSpPr>
        <p:sp>
          <p:nvSpPr>
            <p:cNvPr id="1179" name="AutoShape 113"/>
            <p:cNvSpPr>
              <a:spLocks noChangeArrowheads="1"/>
            </p:cNvSpPr>
            <p:nvPr/>
          </p:nvSpPr>
          <p:spPr bwMode="auto">
            <a:xfrm>
              <a:off x="2329"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049" name="Object 114"/>
            <p:cNvGraphicFramePr>
              <a:graphicFrameLocks noChangeAspect="1"/>
            </p:cNvGraphicFramePr>
            <p:nvPr/>
          </p:nvGraphicFramePr>
          <p:xfrm>
            <a:off x="2345" y="824"/>
            <a:ext cx="544" cy="176"/>
          </p:xfrm>
          <a:graphic>
            <a:graphicData uri="http://schemas.openxmlformats.org/presentationml/2006/ole">
              <mc:AlternateContent xmlns:mc="http://schemas.openxmlformats.org/markup-compatibility/2006">
                <mc:Choice xmlns:v="urn:schemas-microsoft-com:vml" Requires="v">
                  <p:oleObj spid="_x0000_s1048" name="Equation" r:id="rId44" imgW="863280" imgH="279360" progId="Equation.DSMT4">
                    <p:embed/>
                  </p:oleObj>
                </mc:Choice>
                <mc:Fallback>
                  <p:oleObj name="Equation" r:id="rId44" imgW="863280" imgH="279360" progId="Equation.DSMT4">
                    <p:embed/>
                    <p:pic>
                      <p:nvPicPr>
                        <p:cNvPr id="1049" name="Object 114"/>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345" y="824"/>
                          <a:ext cx="544"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180" name="AutoShape 115"/>
            <p:cNvCxnSpPr>
              <a:cxnSpLocks noChangeShapeType="1"/>
              <a:stCxn id="1179" idx="2"/>
              <a:endCxn id="1170" idx="0"/>
            </p:cNvCxnSpPr>
            <p:nvPr/>
          </p:nvCxnSpPr>
          <p:spPr bwMode="auto">
            <a:xfrm rot="5400000">
              <a:off x="2208" y="1417"/>
              <a:ext cx="817"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1126" name="AutoShape 116"/>
          <p:cNvSpPr>
            <a:spLocks noChangeArrowheads="1"/>
          </p:cNvSpPr>
          <p:nvPr/>
        </p:nvSpPr>
        <p:spPr bwMode="auto">
          <a:xfrm>
            <a:off x="6910388" y="4875213"/>
            <a:ext cx="1587" cy="1587"/>
          </a:xfrm>
          <a:prstGeom prst="flowChartConnec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27" name="Rectangle 117"/>
          <p:cNvSpPr>
            <a:spLocks noChangeArrowheads="1"/>
          </p:cNvSpPr>
          <p:nvPr/>
        </p:nvSpPr>
        <p:spPr bwMode="auto">
          <a:xfrm>
            <a:off x="533400" y="5380038"/>
            <a:ext cx="152400" cy="152400"/>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1128" name="Text Box 118"/>
          <p:cNvSpPr txBox="1">
            <a:spLocks noChangeArrowheads="1"/>
          </p:cNvSpPr>
          <p:nvPr/>
        </p:nvSpPr>
        <p:spPr bwMode="auto">
          <a:xfrm>
            <a:off x="685800" y="5334000"/>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Player</a:t>
            </a:r>
          </a:p>
        </p:txBody>
      </p:sp>
      <p:sp>
        <p:nvSpPr>
          <p:cNvPr id="1129" name="Rectangle 119"/>
          <p:cNvSpPr>
            <a:spLocks noChangeArrowheads="1"/>
          </p:cNvSpPr>
          <p:nvPr/>
        </p:nvSpPr>
        <p:spPr bwMode="auto">
          <a:xfrm>
            <a:off x="533400" y="5805488"/>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30" name="Text Box 120"/>
          <p:cNvSpPr txBox="1">
            <a:spLocks noChangeArrowheads="1"/>
          </p:cNvSpPr>
          <p:nvPr/>
        </p:nvSpPr>
        <p:spPr bwMode="auto">
          <a:xfrm>
            <a:off x="685800" y="5759450"/>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Feedback Controller</a:t>
            </a:r>
          </a:p>
        </p:txBody>
      </p:sp>
      <p:sp>
        <p:nvSpPr>
          <p:cNvPr id="1131" name="Text Box 121"/>
          <p:cNvSpPr txBox="1">
            <a:spLocks noChangeArrowheads="1"/>
          </p:cNvSpPr>
          <p:nvPr/>
        </p:nvSpPr>
        <p:spPr bwMode="auto">
          <a:xfrm>
            <a:off x="685800" y="6232525"/>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System Input</a:t>
            </a:r>
          </a:p>
        </p:txBody>
      </p:sp>
      <p:sp>
        <p:nvSpPr>
          <p:cNvPr id="1132" name="Text Box 122"/>
          <p:cNvSpPr txBox="1">
            <a:spLocks noChangeArrowheads="1"/>
          </p:cNvSpPr>
          <p:nvPr/>
        </p:nvSpPr>
        <p:spPr bwMode="auto">
          <a:xfrm>
            <a:off x="2438400" y="5334000"/>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Noise</a:t>
            </a:r>
          </a:p>
        </p:txBody>
      </p:sp>
      <p:sp>
        <p:nvSpPr>
          <p:cNvPr id="1133" name="Rectangle 123"/>
          <p:cNvSpPr>
            <a:spLocks noChangeArrowheads="1"/>
          </p:cNvSpPr>
          <p:nvPr/>
        </p:nvSpPr>
        <p:spPr bwMode="auto">
          <a:xfrm>
            <a:off x="533400" y="6034088"/>
            <a:ext cx="152400" cy="152400"/>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1134" name="Text Box 124"/>
          <p:cNvSpPr txBox="1">
            <a:spLocks noChangeArrowheads="1"/>
          </p:cNvSpPr>
          <p:nvPr/>
        </p:nvSpPr>
        <p:spPr bwMode="auto">
          <a:xfrm>
            <a:off x="685800" y="5988050"/>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Input Weighting</a:t>
            </a:r>
          </a:p>
        </p:txBody>
      </p:sp>
      <p:sp>
        <p:nvSpPr>
          <p:cNvPr id="1135" name="Text Box 125"/>
          <p:cNvSpPr txBox="1">
            <a:spLocks noChangeArrowheads="1"/>
          </p:cNvSpPr>
          <p:nvPr/>
        </p:nvSpPr>
        <p:spPr bwMode="auto">
          <a:xfrm>
            <a:off x="2438400" y="5546725"/>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Positive Feedback (Set Point)</a:t>
            </a:r>
          </a:p>
        </p:txBody>
      </p:sp>
      <p:sp>
        <p:nvSpPr>
          <p:cNvPr id="1136" name="Text Box 126"/>
          <p:cNvSpPr txBox="1">
            <a:spLocks noChangeArrowheads="1"/>
          </p:cNvSpPr>
          <p:nvPr/>
        </p:nvSpPr>
        <p:spPr bwMode="auto">
          <a:xfrm>
            <a:off x="2438400" y="5775325"/>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Negative Feedback</a:t>
            </a:r>
          </a:p>
        </p:txBody>
      </p:sp>
      <p:sp>
        <p:nvSpPr>
          <p:cNvPr id="1137" name="Text Box 127"/>
          <p:cNvSpPr txBox="1">
            <a:spLocks noChangeArrowheads="1"/>
          </p:cNvSpPr>
          <p:nvPr/>
        </p:nvSpPr>
        <p:spPr bwMode="auto">
          <a:xfrm>
            <a:off x="2438400" y="6003925"/>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Junction (or Summation)</a:t>
            </a:r>
          </a:p>
        </p:txBody>
      </p:sp>
      <p:sp>
        <p:nvSpPr>
          <p:cNvPr id="1138" name="AutoShape 128"/>
          <p:cNvSpPr>
            <a:spLocks noChangeArrowheads="1"/>
          </p:cNvSpPr>
          <p:nvPr/>
        </p:nvSpPr>
        <p:spPr bwMode="auto">
          <a:xfrm>
            <a:off x="304800" y="5181600"/>
            <a:ext cx="3886200" cy="1447800"/>
          </a:xfrm>
          <a:prstGeom prst="flowChartAlternate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1139" name="Group 129"/>
          <p:cNvGrpSpPr>
            <a:grpSpLocks/>
          </p:cNvGrpSpPr>
          <p:nvPr/>
        </p:nvGrpSpPr>
        <p:grpSpPr bwMode="auto">
          <a:xfrm>
            <a:off x="538163" y="1295400"/>
            <a:ext cx="4622800" cy="1562100"/>
            <a:chOff x="339" y="816"/>
            <a:chExt cx="2912" cy="984"/>
          </a:xfrm>
        </p:grpSpPr>
        <p:grpSp>
          <p:nvGrpSpPr>
            <p:cNvPr id="1172" name="Group 130"/>
            <p:cNvGrpSpPr>
              <a:grpSpLocks/>
            </p:cNvGrpSpPr>
            <p:nvPr/>
          </p:nvGrpSpPr>
          <p:grpSpPr bwMode="auto">
            <a:xfrm>
              <a:off x="1431" y="816"/>
              <a:ext cx="576" cy="524"/>
              <a:chOff x="1431" y="816"/>
              <a:chExt cx="576" cy="524"/>
            </a:xfrm>
          </p:grpSpPr>
          <p:sp>
            <p:nvSpPr>
              <p:cNvPr id="1177" name="AutoShape 131"/>
              <p:cNvSpPr>
                <a:spLocks noChangeArrowheads="1"/>
              </p:cNvSpPr>
              <p:nvPr/>
            </p:nvSpPr>
            <p:spPr bwMode="auto">
              <a:xfrm>
                <a:off x="1431"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048" name="Object 132"/>
              <p:cNvGraphicFramePr>
                <a:graphicFrameLocks noChangeAspect="1"/>
              </p:cNvGraphicFramePr>
              <p:nvPr/>
            </p:nvGraphicFramePr>
            <p:xfrm>
              <a:off x="1467" y="824"/>
              <a:ext cx="504" cy="176"/>
            </p:xfrm>
            <a:graphic>
              <a:graphicData uri="http://schemas.openxmlformats.org/presentationml/2006/ole">
                <mc:AlternateContent xmlns:mc="http://schemas.openxmlformats.org/markup-compatibility/2006">
                  <mc:Choice xmlns:v="urn:schemas-microsoft-com:vml" Requires="v">
                    <p:oleObj spid="_x0000_s1049" name="Equation" r:id="rId46" imgW="799920" imgH="279360" progId="Equation.DSMT4">
                      <p:embed/>
                    </p:oleObj>
                  </mc:Choice>
                  <mc:Fallback>
                    <p:oleObj name="Equation" r:id="rId46" imgW="799920" imgH="279360" progId="Equation.DSMT4">
                      <p:embed/>
                      <p:pic>
                        <p:nvPicPr>
                          <p:cNvPr id="1048" name="Object 132"/>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467" y="824"/>
                            <a:ext cx="504"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178" name="AutoShape 133"/>
              <p:cNvCxnSpPr>
                <a:cxnSpLocks noChangeShapeType="1"/>
                <a:stCxn id="1177" idx="2"/>
                <a:endCxn id="1175" idx="0"/>
              </p:cNvCxnSpPr>
              <p:nvPr/>
            </p:nvCxnSpPr>
            <p:spPr bwMode="auto">
              <a:xfrm rot="5400000">
                <a:off x="1553" y="1174"/>
                <a:ext cx="332"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grpSp>
          <p:nvGrpSpPr>
            <p:cNvPr id="1173" name="Group 134"/>
            <p:cNvGrpSpPr>
              <a:grpSpLocks/>
            </p:cNvGrpSpPr>
            <p:nvPr/>
          </p:nvGrpSpPr>
          <p:grpSpPr bwMode="auto">
            <a:xfrm>
              <a:off x="339" y="1340"/>
              <a:ext cx="2912" cy="460"/>
              <a:chOff x="339" y="1340"/>
              <a:chExt cx="2912" cy="460"/>
            </a:xfrm>
          </p:grpSpPr>
          <p:cxnSp>
            <p:nvCxnSpPr>
              <p:cNvPr id="1174" name="AutoShape 135"/>
              <p:cNvCxnSpPr>
                <a:cxnSpLocks noChangeShapeType="1"/>
                <a:stCxn id="1117" idx="0"/>
                <a:endCxn id="1175" idx="2"/>
              </p:cNvCxnSpPr>
              <p:nvPr/>
            </p:nvCxnSpPr>
            <p:spPr bwMode="auto">
              <a:xfrm rot="-5400000">
                <a:off x="824" y="879"/>
                <a:ext cx="385" cy="1356"/>
              </a:xfrm>
              <a:prstGeom prst="bentConnector2">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1175" name="AutoShape 136"/>
              <p:cNvSpPr>
                <a:spLocks noChangeArrowheads="1"/>
              </p:cNvSpPr>
              <p:nvPr/>
            </p:nvSpPr>
            <p:spPr bwMode="auto">
              <a:xfrm>
                <a:off x="1695" y="1340"/>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176" name="AutoShape 137"/>
              <p:cNvCxnSpPr>
                <a:cxnSpLocks noChangeShapeType="1"/>
                <a:stCxn id="1175" idx="6"/>
                <a:endCxn id="1103" idx="2"/>
              </p:cNvCxnSpPr>
              <p:nvPr/>
            </p:nvCxnSpPr>
            <p:spPr bwMode="auto">
              <a:xfrm>
                <a:off x="1743" y="1364"/>
                <a:ext cx="1508" cy="436"/>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grpSp>
      <p:grpSp>
        <p:nvGrpSpPr>
          <p:cNvPr id="1140" name="Group 138"/>
          <p:cNvGrpSpPr>
            <a:grpSpLocks/>
          </p:cNvGrpSpPr>
          <p:nvPr/>
        </p:nvGrpSpPr>
        <p:grpSpPr bwMode="auto">
          <a:xfrm>
            <a:off x="3795713" y="2897188"/>
            <a:ext cx="1365250" cy="879475"/>
            <a:chOff x="2391" y="1825"/>
            <a:chExt cx="860" cy="554"/>
          </a:xfrm>
        </p:grpSpPr>
        <p:cxnSp>
          <p:nvCxnSpPr>
            <p:cNvPr id="1169" name="AutoShape 139"/>
            <p:cNvCxnSpPr>
              <a:cxnSpLocks noChangeShapeType="1"/>
              <a:stCxn id="1058" idx="3"/>
              <a:endCxn id="1170" idx="2"/>
            </p:cNvCxnSpPr>
            <p:nvPr/>
          </p:nvCxnSpPr>
          <p:spPr bwMode="auto">
            <a:xfrm>
              <a:off x="2391" y="1846"/>
              <a:ext cx="202" cy="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1047" name="Object 140"/>
            <p:cNvGraphicFramePr>
              <a:graphicFrameLocks noChangeAspect="1"/>
            </p:cNvGraphicFramePr>
            <p:nvPr/>
          </p:nvGraphicFramePr>
          <p:xfrm>
            <a:off x="2487" y="1866"/>
            <a:ext cx="152" cy="152"/>
          </p:xfrm>
          <a:graphic>
            <a:graphicData uri="http://schemas.openxmlformats.org/presentationml/2006/ole">
              <mc:AlternateContent xmlns:mc="http://schemas.openxmlformats.org/markup-compatibility/2006">
                <mc:Choice xmlns:v="urn:schemas-microsoft-com:vml" Requires="v">
                  <p:oleObj spid="_x0000_s1050" name="Equation" r:id="rId48" imgW="241200" imgH="241200" progId="Equation.DSMT4">
                    <p:embed/>
                  </p:oleObj>
                </mc:Choice>
                <mc:Fallback>
                  <p:oleObj name="Equation" r:id="rId48" imgW="241200" imgH="241200" progId="Equation.DSMT4">
                    <p:embed/>
                    <p:pic>
                      <p:nvPicPr>
                        <p:cNvPr id="1047" name="Object 140"/>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487" y="1866"/>
                          <a:ext cx="152"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70" name="AutoShape 141"/>
            <p:cNvSpPr>
              <a:spLocks noChangeArrowheads="1"/>
            </p:cNvSpPr>
            <p:nvPr/>
          </p:nvSpPr>
          <p:spPr bwMode="auto">
            <a:xfrm>
              <a:off x="2593" y="182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171" name="AutoShape 142"/>
            <p:cNvCxnSpPr>
              <a:cxnSpLocks noChangeShapeType="1"/>
              <a:stCxn id="1170" idx="6"/>
              <a:endCxn id="1093" idx="2"/>
            </p:cNvCxnSpPr>
            <p:nvPr/>
          </p:nvCxnSpPr>
          <p:spPr bwMode="auto">
            <a:xfrm>
              <a:off x="2641" y="1849"/>
              <a:ext cx="610" cy="530"/>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sp>
        <p:nvSpPr>
          <p:cNvPr id="1141" name="AutoShape 143"/>
          <p:cNvSpPr>
            <a:spLocks noChangeArrowheads="1"/>
          </p:cNvSpPr>
          <p:nvPr/>
        </p:nvSpPr>
        <p:spPr bwMode="auto">
          <a:xfrm>
            <a:off x="2286000" y="609600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142" name="Oval 144"/>
          <p:cNvSpPr>
            <a:spLocks noChangeArrowheads="1"/>
          </p:cNvSpPr>
          <p:nvPr/>
        </p:nvSpPr>
        <p:spPr bwMode="auto">
          <a:xfrm>
            <a:off x="533400" y="6278563"/>
            <a:ext cx="152400" cy="152400"/>
          </a:xfrm>
          <a:prstGeom prst="ellipse">
            <a:avLst/>
          </a:prstGeom>
          <a:solidFill>
            <a:srgbClr val="FFFF00"/>
          </a:solidFill>
          <a:ln w="9525">
            <a:solidFill>
              <a:schemeClr val="tx1"/>
            </a:solidFill>
            <a:round/>
            <a:headEnd/>
            <a:tailEnd/>
          </a:ln>
        </p:spPr>
        <p:txBody>
          <a:bodyPr wrap="none" anchor="ctr"/>
          <a:lstStyle/>
          <a:p>
            <a:endParaRPr lang="en-US"/>
          </a:p>
        </p:txBody>
      </p:sp>
      <p:cxnSp>
        <p:nvCxnSpPr>
          <p:cNvPr id="1143" name="AutoShape 145"/>
          <p:cNvCxnSpPr>
            <a:cxnSpLocks noChangeShapeType="1"/>
          </p:cNvCxnSpPr>
          <p:nvPr/>
        </p:nvCxnSpPr>
        <p:spPr bwMode="auto">
          <a:xfrm>
            <a:off x="2209800" y="5897563"/>
            <a:ext cx="228600"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cxnSp>
        <p:nvCxnSpPr>
          <p:cNvPr id="1144" name="AutoShape 146"/>
          <p:cNvCxnSpPr>
            <a:cxnSpLocks noChangeShapeType="1"/>
          </p:cNvCxnSpPr>
          <p:nvPr/>
        </p:nvCxnSpPr>
        <p:spPr bwMode="auto">
          <a:xfrm>
            <a:off x="2209800" y="5668963"/>
            <a:ext cx="228600" cy="0"/>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sp>
        <p:nvSpPr>
          <p:cNvPr id="1145" name="AutoShape 147"/>
          <p:cNvSpPr>
            <a:spLocks noChangeArrowheads="1"/>
          </p:cNvSpPr>
          <p:nvPr/>
        </p:nvSpPr>
        <p:spPr bwMode="auto">
          <a:xfrm>
            <a:off x="2247900" y="5380038"/>
            <a:ext cx="152400" cy="152400"/>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sp>
        <p:nvSpPr>
          <p:cNvPr id="1146" name="Rectangle 148"/>
          <p:cNvSpPr>
            <a:spLocks noChangeArrowheads="1"/>
          </p:cNvSpPr>
          <p:nvPr/>
        </p:nvSpPr>
        <p:spPr bwMode="auto">
          <a:xfrm>
            <a:off x="533400" y="5592763"/>
            <a:ext cx="152400" cy="152400"/>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147" name="Text Box 149"/>
          <p:cNvSpPr txBox="1">
            <a:spLocks noChangeArrowheads="1"/>
          </p:cNvSpPr>
          <p:nvPr/>
        </p:nvSpPr>
        <p:spPr bwMode="auto">
          <a:xfrm>
            <a:off x="685800" y="5546725"/>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Filter</a:t>
            </a:r>
          </a:p>
        </p:txBody>
      </p:sp>
      <p:grpSp>
        <p:nvGrpSpPr>
          <p:cNvPr id="1148" name="Group 150"/>
          <p:cNvGrpSpPr>
            <a:grpSpLocks/>
          </p:cNvGrpSpPr>
          <p:nvPr/>
        </p:nvGrpSpPr>
        <p:grpSpPr bwMode="auto">
          <a:xfrm>
            <a:off x="1960563" y="4419600"/>
            <a:ext cx="2859087" cy="76200"/>
            <a:chOff x="1235" y="2784"/>
            <a:chExt cx="1801" cy="48"/>
          </a:xfrm>
        </p:grpSpPr>
        <p:cxnSp>
          <p:nvCxnSpPr>
            <p:cNvPr id="1166" name="AutoShape 151"/>
            <p:cNvCxnSpPr>
              <a:cxnSpLocks noChangeShapeType="1"/>
              <a:stCxn id="1167" idx="6"/>
              <a:endCxn id="1069" idx="2"/>
            </p:cNvCxnSpPr>
            <p:nvPr/>
          </p:nvCxnSpPr>
          <p:spPr bwMode="auto">
            <a:xfrm>
              <a:off x="1968" y="2808"/>
              <a:ext cx="1068" cy="0"/>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sp>
          <p:nvSpPr>
            <p:cNvPr id="1167" name="AutoShape 152"/>
            <p:cNvSpPr>
              <a:spLocks noChangeArrowheads="1"/>
            </p:cNvSpPr>
            <p:nvPr/>
          </p:nvSpPr>
          <p:spPr bwMode="auto">
            <a:xfrm>
              <a:off x="1920" y="2784"/>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cxnSp>
          <p:nvCxnSpPr>
            <p:cNvPr id="1168" name="AutoShape 153"/>
            <p:cNvCxnSpPr>
              <a:cxnSpLocks noChangeShapeType="1"/>
              <a:stCxn id="1156" idx="6"/>
              <a:endCxn id="1167" idx="2"/>
            </p:cNvCxnSpPr>
            <p:nvPr/>
          </p:nvCxnSpPr>
          <p:spPr bwMode="auto">
            <a:xfrm>
              <a:off x="1235" y="2808"/>
              <a:ext cx="685" cy="0"/>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grpSp>
      <p:grpSp>
        <p:nvGrpSpPr>
          <p:cNvPr id="1149" name="Group 154"/>
          <p:cNvGrpSpPr>
            <a:grpSpLocks/>
          </p:cNvGrpSpPr>
          <p:nvPr/>
        </p:nvGrpSpPr>
        <p:grpSpPr bwMode="auto">
          <a:xfrm>
            <a:off x="2566988" y="4495800"/>
            <a:ext cx="1038225" cy="561975"/>
            <a:chOff x="1617" y="2832"/>
            <a:chExt cx="654" cy="354"/>
          </a:xfrm>
        </p:grpSpPr>
        <p:sp>
          <p:nvSpPr>
            <p:cNvPr id="1164" name="AutoShape 155"/>
            <p:cNvSpPr>
              <a:spLocks noChangeArrowheads="1"/>
            </p:cNvSpPr>
            <p:nvPr/>
          </p:nvSpPr>
          <p:spPr bwMode="auto">
            <a:xfrm>
              <a:off x="1617" y="2994"/>
              <a:ext cx="654"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046" name="Object 156"/>
            <p:cNvGraphicFramePr>
              <a:graphicFrameLocks noChangeAspect="1"/>
            </p:cNvGraphicFramePr>
            <p:nvPr/>
          </p:nvGraphicFramePr>
          <p:xfrm>
            <a:off x="1632" y="3002"/>
            <a:ext cx="624" cy="176"/>
          </p:xfrm>
          <a:graphic>
            <a:graphicData uri="http://schemas.openxmlformats.org/presentationml/2006/ole">
              <mc:AlternateContent xmlns:mc="http://schemas.openxmlformats.org/markup-compatibility/2006">
                <mc:Choice xmlns:v="urn:schemas-microsoft-com:vml" Requires="v">
                  <p:oleObj spid="_x0000_s1051" name="Equation" r:id="rId50" imgW="990360" imgH="279360" progId="Equation.DSMT4">
                    <p:embed/>
                  </p:oleObj>
                </mc:Choice>
                <mc:Fallback>
                  <p:oleObj name="Equation" r:id="rId50" imgW="990360" imgH="279360" progId="Equation.DSMT4">
                    <p:embed/>
                    <p:pic>
                      <p:nvPicPr>
                        <p:cNvPr id="1046" name="Object 156"/>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632" y="3002"/>
                          <a:ext cx="624"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165" name="AutoShape 157"/>
            <p:cNvCxnSpPr>
              <a:cxnSpLocks noChangeShapeType="1"/>
              <a:stCxn id="1164" idx="0"/>
              <a:endCxn id="1167" idx="4"/>
            </p:cNvCxnSpPr>
            <p:nvPr/>
          </p:nvCxnSpPr>
          <p:spPr bwMode="auto">
            <a:xfrm rot="-5400000">
              <a:off x="1863" y="2913"/>
              <a:ext cx="162"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grpSp>
        <p:nvGrpSpPr>
          <p:cNvPr id="1150" name="Group 158"/>
          <p:cNvGrpSpPr>
            <a:grpSpLocks/>
          </p:cNvGrpSpPr>
          <p:nvPr/>
        </p:nvGrpSpPr>
        <p:grpSpPr bwMode="auto">
          <a:xfrm>
            <a:off x="671513" y="4133850"/>
            <a:ext cx="1214437" cy="923925"/>
            <a:chOff x="423" y="2604"/>
            <a:chExt cx="765" cy="582"/>
          </a:xfrm>
        </p:grpSpPr>
        <p:sp>
          <p:nvSpPr>
            <p:cNvPr id="1162" name="AutoShape 159"/>
            <p:cNvSpPr>
              <a:spLocks noChangeArrowheads="1"/>
            </p:cNvSpPr>
            <p:nvPr/>
          </p:nvSpPr>
          <p:spPr bwMode="auto">
            <a:xfrm>
              <a:off x="423" y="2994"/>
              <a:ext cx="654"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045" name="Object 160"/>
            <p:cNvGraphicFramePr>
              <a:graphicFrameLocks noChangeAspect="1"/>
            </p:cNvGraphicFramePr>
            <p:nvPr/>
          </p:nvGraphicFramePr>
          <p:xfrm>
            <a:off x="426" y="3002"/>
            <a:ext cx="648" cy="176"/>
          </p:xfrm>
          <a:graphic>
            <a:graphicData uri="http://schemas.openxmlformats.org/presentationml/2006/ole">
              <mc:AlternateContent xmlns:mc="http://schemas.openxmlformats.org/markup-compatibility/2006">
                <mc:Choice xmlns:v="urn:schemas-microsoft-com:vml" Requires="v">
                  <p:oleObj spid="_x0000_s1052" name="Equation" r:id="rId52" imgW="1028520" imgH="279360" progId="Equation.DSMT4">
                    <p:embed/>
                  </p:oleObj>
                </mc:Choice>
                <mc:Fallback>
                  <p:oleObj name="Equation" r:id="rId52" imgW="1028520" imgH="279360" progId="Equation.DSMT4">
                    <p:embed/>
                    <p:pic>
                      <p:nvPicPr>
                        <p:cNvPr id="1045" name="Object 160"/>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26" y="3002"/>
                          <a:ext cx="648"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163" name="AutoShape 161"/>
            <p:cNvCxnSpPr>
              <a:cxnSpLocks noChangeShapeType="1"/>
              <a:stCxn id="1162" idx="0"/>
              <a:endCxn id="1160" idx="2"/>
            </p:cNvCxnSpPr>
            <p:nvPr/>
          </p:nvCxnSpPr>
          <p:spPr bwMode="auto">
            <a:xfrm rot="-5400000">
              <a:off x="774" y="2580"/>
              <a:ext cx="390" cy="438"/>
            </a:xfrm>
            <a:prstGeom prst="bentConnector2">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grpSp>
        <p:nvGrpSpPr>
          <p:cNvPr id="1151" name="Group 162"/>
          <p:cNvGrpSpPr>
            <a:grpSpLocks/>
          </p:cNvGrpSpPr>
          <p:nvPr/>
        </p:nvGrpSpPr>
        <p:grpSpPr bwMode="auto">
          <a:xfrm>
            <a:off x="538163" y="3081338"/>
            <a:ext cx="2876550" cy="1414462"/>
            <a:chOff x="339" y="1941"/>
            <a:chExt cx="1812" cy="891"/>
          </a:xfrm>
        </p:grpSpPr>
        <p:cxnSp>
          <p:nvCxnSpPr>
            <p:cNvPr id="1153" name="AutoShape 163"/>
            <p:cNvCxnSpPr>
              <a:cxnSpLocks noChangeShapeType="1"/>
              <a:stCxn id="1155" idx="6"/>
              <a:endCxn id="1059" idx="4"/>
            </p:cNvCxnSpPr>
            <p:nvPr/>
          </p:nvCxnSpPr>
          <p:spPr bwMode="auto">
            <a:xfrm flipV="1">
              <a:off x="1235" y="2180"/>
              <a:ext cx="916" cy="156"/>
            </a:xfrm>
            <a:prstGeom prst="bentConnector2">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grpSp>
          <p:nvGrpSpPr>
            <p:cNvPr id="1154" name="Group 164"/>
            <p:cNvGrpSpPr>
              <a:grpSpLocks/>
            </p:cNvGrpSpPr>
            <p:nvPr/>
          </p:nvGrpSpPr>
          <p:grpSpPr bwMode="auto">
            <a:xfrm>
              <a:off x="339" y="1941"/>
              <a:ext cx="897" cy="891"/>
              <a:chOff x="339" y="1941"/>
              <a:chExt cx="897" cy="891"/>
            </a:xfrm>
          </p:grpSpPr>
          <p:sp>
            <p:nvSpPr>
              <p:cNvPr id="1155" name="AutoShape 165"/>
              <p:cNvSpPr>
                <a:spLocks noChangeArrowheads="1"/>
              </p:cNvSpPr>
              <p:nvPr/>
            </p:nvSpPr>
            <p:spPr bwMode="auto">
              <a:xfrm>
                <a:off x="1187" y="2312"/>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1156" name="AutoShape 166"/>
              <p:cNvSpPr>
                <a:spLocks noChangeArrowheads="1"/>
              </p:cNvSpPr>
              <p:nvPr/>
            </p:nvSpPr>
            <p:spPr bwMode="auto">
              <a:xfrm>
                <a:off x="1187" y="2784"/>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cxnSp>
            <p:nvCxnSpPr>
              <p:cNvPr id="1157" name="AutoShape 167"/>
              <p:cNvCxnSpPr>
                <a:cxnSpLocks noChangeShapeType="1"/>
                <a:stCxn id="1160" idx="0"/>
                <a:endCxn id="1155" idx="4"/>
              </p:cNvCxnSpPr>
              <p:nvPr/>
            </p:nvCxnSpPr>
            <p:spPr bwMode="auto">
              <a:xfrm flipH="1" flipV="1">
                <a:off x="1211" y="2360"/>
                <a:ext cx="1" cy="220"/>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cxnSp>
            <p:nvCxnSpPr>
              <p:cNvPr id="1158" name="AutoShape 168"/>
              <p:cNvCxnSpPr>
                <a:cxnSpLocks noChangeShapeType="1"/>
                <a:stCxn id="1117" idx="4"/>
                <a:endCxn id="1156" idx="2"/>
              </p:cNvCxnSpPr>
              <p:nvPr/>
            </p:nvCxnSpPr>
            <p:spPr bwMode="auto">
              <a:xfrm rot="16200000" flipH="1">
                <a:off x="329" y="1951"/>
                <a:ext cx="867" cy="848"/>
              </a:xfrm>
              <a:prstGeom prst="bentConnector2">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cxnSp>
            <p:nvCxnSpPr>
              <p:cNvPr id="1159" name="AutoShape 169"/>
              <p:cNvCxnSpPr>
                <a:cxnSpLocks noChangeShapeType="1"/>
                <a:stCxn id="1155" idx="0"/>
                <a:endCxn id="1186" idx="4"/>
              </p:cNvCxnSpPr>
              <p:nvPr/>
            </p:nvCxnSpPr>
            <p:spPr bwMode="auto">
              <a:xfrm flipV="1">
                <a:off x="1211" y="2176"/>
                <a:ext cx="0" cy="136"/>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sp>
            <p:nvSpPr>
              <p:cNvPr id="1160" name="AutoShape 170"/>
              <p:cNvSpPr>
                <a:spLocks noChangeArrowheads="1"/>
              </p:cNvSpPr>
              <p:nvPr/>
            </p:nvSpPr>
            <p:spPr bwMode="auto">
              <a:xfrm>
                <a:off x="1188" y="2580"/>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cxnSp>
            <p:nvCxnSpPr>
              <p:cNvPr id="1161" name="AutoShape 171"/>
              <p:cNvCxnSpPr>
                <a:cxnSpLocks noChangeShapeType="1"/>
                <a:stCxn id="1156" idx="0"/>
                <a:endCxn id="1160" idx="4"/>
              </p:cNvCxnSpPr>
              <p:nvPr/>
            </p:nvCxnSpPr>
            <p:spPr bwMode="auto">
              <a:xfrm flipV="1">
                <a:off x="1211" y="2628"/>
                <a:ext cx="1" cy="156"/>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grpSp>
      </p:grpSp>
      <p:cxnSp>
        <p:nvCxnSpPr>
          <p:cNvPr id="1152" name="AutoShape 172"/>
          <p:cNvCxnSpPr>
            <a:cxnSpLocks noChangeShapeType="1"/>
          </p:cNvCxnSpPr>
          <p:nvPr/>
        </p:nvCxnSpPr>
        <p:spPr bwMode="auto">
          <a:xfrm rot="10800000">
            <a:off x="3506788" y="3368675"/>
            <a:ext cx="3403600" cy="1508125"/>
          </a:xfrm>
          <a:prstGeom prst="bentConnector3">
            <a:avLst>
              <a:gd name="adj1" fmla="val 75370"/>
            </a:avLst>
          </a:prstGeom>
          <a:noFill/>
          <a:ln w="12700">
            <a:solidFill>
              <a:srgbClr val="0000FF"/>
            </a:solidFill>
            <a:miter lim="800000"/>
            <a:headEnd/>
            <a:tailEnd type="triangle" w="med" len="med"/>
          </a:ln>
          <a:extLst>
            <a:ext uri="{909E8E84-426E-40dd-AFC4-6F175D3DCCD1}">
              <a14:hiddenFill xmlns="" xmlns:a14="http://schemas.microsoft.com/office/drawing/2010/main">
                <a:noFill/>
              </a14:hiddenFill>
            </a:ext>
          </a:extLst>
        </p:spPr>
      </p:cxnSp>
      <p:sp>
        <p:nvSpPr>
          <p:cNvPr id="3" name="Slide Number Placeholder 2"/>
          <p:cNvSpPr>
            <a:spLocks noGrp="1"/>
          </p:cNvSpPr>
          <p:nvPr>
            <p:ph type="sldNum" sz="quarter" idx="12"/>
          </p:nvPr>
        </p:nvSpPr>
        <p:spPr/>
        <p:txBody>
          <a:bodyPr/>
          <a:lstStyle/>
          <a:p>
            <a:pPr>
              <a:defRPr/>
            </a:pPr>
            <a:fld id="{DA469533-0022-40D3-A8C4-24E9F82F8CEE}" type="slidenum">
              <a:rPr lang="en-US" smtClean="0"/>
              <a:pPr>
                <a:defRPr/>
              </a:pPr>
              <a:t>17</a:t>
            </a:fld>
            <a:endParaRPr lang="en-US"/>
          </a:p>
        </p:txBody>
      </p:sp>
      <p:sp>
        <p:nvSpPr>
          <p:cNvPr id="175" name="Title 1"/>
          <p:cNvSpPr txBox="1">
            <a:spLocks/>
          </p:cNvSpPr>
          <p:nvPr/>
        </p:nvSpPr>
        <p:spPr>
          <a:xfrm>
            <a:off x="685800" y="304800"/>
            <a:ext cx="7772400" cy="6096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eaLnBrk="0" fontAlgn="base" hangingPunct="0">
              <a:spcBef>
                <a:spcPct val="0"/>
              </a:spcBef>
              <a:spcAft>
                <a:spcPct val="0"/>
              </a:spcAft>
              <a:defRPr sz="3600">
                <a:solidFill>
                  <a:schemeClr val="tx2"/>
                </a:solidFill>
                <a:latin typeface="Times New Roman" pitchFamily="18" charset="0"/>
              </a:defRPr>
            </a:lvl6pPr>
            <a:lvl7pPr marL="914400" algn="l" rtl="0" eaLnBrk="0" fontAlgn="base" hangingPunct="0">
              <a:spcBef>
                <a:spcPct val="0"/>
              </a:spcBef>
              <a:spcAft>
                <a:spcPct val="0"/>
              </a:spcAft>
              <a:defRPr sz="3600">
                <a:solidFill>
                  <a:schemeClr val="tx2"/>
                </a:solidFill>
                <a:latin typeface="Times New Roman" pitchFamily="18" charset="0"/>
              </a:defRPr>
            </a:lvl7pPr>
            <a:lvl8pPr marL="1371600" algn="l" rtl="0" eaLnBrk="0" fontAlgn="base" hangingPunct="0">
              <a:spcBef>
                <a:spcPct val="0"/>
              </a:spcBef>
              <a:spcAft>
                <a:spcPct val="0"/>
              </a:spcAft>
              <a:defRPr sz="3600">
                <a:solidFill>
                  <a:schemeClr val="tx2"/>
                </a:solidFill>
                <a:latin typeface="Times New Roman" pitchFamily="18" charset="0"/>
              </a:defRPr>
            </a:lvl8pPr>
            <a:lvl9pPr marL="1828800" algn="l" rtl="0" eaLnBrk="0" fontAlgn="base" hangingPunct="0">
              <a:spcBef>
                <a:spcPct val="0"/>
              </a:spcBef>
              <a:spcAft>
                <a:spcPct val="0"/>
              </a:spcAft>
              <a:defRPr sz="3600">
                <a:solidFill>
                  <a:schemeClr val="tx2"/>
                </a:solidFill>
                <a:latin typeface="Times New Roman" pitchFamily="18" charset="0"/>
              </a:defRPr>
            </a:lvl9pPr>
          </a:lstStyle>
          <a:p>
            <a:r>
              <a:rPr lang="en-US" i="0" kern="0"/>
              <a:t>Two-agent newsvendor schematic</a:t>
            </a:r>
            <a:endParaRPr lang="en-US" i="0" kern="0" dirty="0"/>
          </a:p>
        </p:txBody>
      </p:sp>
    </p:spTree>
    <p:extLst>
      <p:ext uri="{BB962C8B-B14F-4D97-AF65-F5344CB8AC3E}">
        <p14:creationId xmlns:p14="http://schemas.microsoft.com/office/powerpoint/2010/main" val="105655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AutoShape 2"/>
          <p:cNvSpPr>
            <a:spLocks noChangeArrowheads="1"/>
          </p:cNvSpPr>
          <p:nvPr/>
        </p:nvSpPr>
        <p:spPr bwMode="auto">
          <a:xfrm>
            <a:off x="1579563" y="2430463"/>
            <a:ext cx="2362200" cy="1481137"/>
          </a:xfrm>
          <a:prstGeom prst="flowChartProcess">
            <a:avLst/>
          </a:prstGeom>
          <a:solidFill>
            <a:srgbClr val="C0C0C0"/>
          </a:solidFill>
          <a:ln w="9525">
            <a:solidFill>
              <a:schemeClr val="tx1"/>
            </a:solidFill>
            <a:miter lim="800000"/>
            <a:headEnd/>
            <a:tailEnd/>
          </a:ln>
        </p:spPr>
        <p:txBody>
          <a:bodyPr wrap="none" anchor="ctr"/>
          <a:lstStyle/>
          <a:p>
            <a:endParaRPr lang="en-US"/>
          </a:p>
        </p:txBody>
      </p:sp>
      <p:graphicFrame>
        <p:nvGraphicFramePr>
          <p:cNvPr id="2050" name="Object 3"/>
          <p:cNvGraphicFramePr>
            <a:graphicFrameLocks noChangeAspect="1"/>
          </p:cNvGraphicFramePr>
          <p:nvPr/>
        </p:nvGraphicFramePr>
        <p:xfrm>
          <a:off x="2660650" y="2633663"/>
          <a:ext cx="254000" cy="266700"/>
        </p:xfrm>
        <a:graphic>
          <a:graphicData uri="http://schemas.openxmlformats.org/presentationml/2006/ole">
            <mc:AlternateContent xmlns:mc="http://schemas.openxmlformats.org/markup-compatibility/2006">
              <mc:Choice xmlns:v="urn:schemas-microsoft-com:vml" Requires="v">
                <p:oleObj spid="_x0000_s2050" name="Equation" r:id="rId4" imgW="253800" imgH="266400" progId="Equation.DSMT4">
                  <p:embed/>
                </p:oleObj>
              </mc:Choice>
              <mc:Fallback>
                <p:oleObj name="Equation" r:id="rId4" imgW="253800" imgH="266400" progId="Equation.DSMT4">
                  <p:embed/>
                  <p:pic>
                    <p:nvPicPr>
                      <p:cNvPr id="205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650" y="2633663"/>
                        <a:ext cx="2540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4"/>
          <p:cNvGraphicFramePr>
            <a:graphicFrameLocks noChangeAspect="1"/>
          </p:cNvGraphicFramePr>
          <p:nvPr/>
        </p:nvGraphicFramePr>
        <p:xfrm>
          <a:off x="3741738" y="3692525"/>
          <a:ext cx="165100" cy="203200"/>
        </p:xfrm>
        <a:graphic>
          <a:graphicData uri="http://schemas.openxmlformats.org/presentationml/2006/ole">
            <mc:AlternateContent xmlns:mc="http://schemas.openxmlformats.org/markup-compatibility/2006">
              <mc:Choice xmlns:v="urn:schemas-microsoft-com:vml" Requires="v">
                <p:oleObj spid="_x0000_s2051" name="Equation" r:id="rId6" imgW="164880" imgH="203040" progId="Equation.DSMT4">
                  <p:embed/>
                </p:oleObj>
              </mc:Choice>
              <mc:Fallback>
                <p:oleObj name="Equation" r:id="rId6" imgW="164880" imgH="203040" progId="Equation.DSMT4">
                  <p:embed/>
                  <p:pic>
                    <p:nvPicPr>
                      <p:cNvPr id="2051"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1738" y="3692525"/>
                        <a:ext cx="165100" cy="203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0" name="Rectangle 5"/>
          <p:cNvSpPr>
            <a:spLocks noChangeArrowheads="1"/>
          </p:cNvSpPr>
          <p:nvPr/>
        </p:nvSpPr>
        <p:spPr bwMode="auto">
          <a:xfrm>
            <a:off x="3709988" y="3683000"/>
            <a:ext cx="228600" cy="228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2061" name="Group 6"/>
          <p:cNvGrpSpPr>
            <a:grpSpLocks/>
          </p:cNvGrpSpPr>
          <p:nvPr/>
        </p:nvGrpSpPr>
        <p:grpSpPr bwMode="auto">
          <a:xfrm>
            <a:off x="3033713" y="2776538"/>
            <a:ext cx="762000" cy="798512"/>
            <a:chOff x="1911" y="1749"/>
            <a:chExt cx="480" cy="503"/>
          </a:xfrm>
        </p:grpSpPr>
        <p:sp>
          <p:nvSpPr>
            <p:cNvPr id="2107" name="Rectangle 7"/>
            <p:cNvSpPr>
              <a:spLocks noChangeArrowheads="1"/>
            </p:cNvSpPr>
            <p:nvPr/>
          </p:nvSpPr>
          <p:spPr bwMode="auto">
            <a:xfrm>
              <a:off x="1911" y="1921"/>
              <a:ext cx="480" cy="288"/>
            </a:xfrm>
            <a:prstGeom prst="rect">
              <a:avLst/>
            </a:prstGeom>
            <a:solidFill>
              <a:schemeClr val="accent1"/>
            </a:solidFill>
            <a:ln w="9525">
              <a:solidFill>
                <a:schemeClr val="tx1"/>
              </a:solidFill>
              <a:miter lim="800000"/>
              <a:headEnd/>
              <a:tailEnd/>
            </a:ln>
          </p:spPr>
          <p:txBody>
            <a:bodyPr wrap="none" anchor="ctr"/>
            <a:lstStyle/>
            <a:p>
              <a:endParaRPr lang="en-US"/>
            </a:p>
          </p:txBody>
        </p:sp>
        <p:cxnSp>
          <p:nvCxnSpPr>
            <p:cNvPr id="2108" name="AutoShape 8"/>
            <p:cNvCxnSpPr>
              <a:cxnSpLocks noChangeShapeType="1"/>
              <a:stCxn id="2110" idx="0"/>
              <a:endCxn id="2109" idx="2"/>
            </p:cNvCxnSpPr>
            <p:nvPr/>
          </p:nvCxnSpPr>
          <p:spPr bwMode="auto">
            <a:xfrm flipV="1">
              <a:off x="2151" y="1942"/>
              <a:ext cx="0" cy="122"/>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2109" name="Rectangle 9"/>
            <p:cNvSpPr>
              <a:spLocks noChangeArrowheads="1"/>
            </p:cNvSpPr>
            <p:nvPr/>
          </p:nvSpPr>
          <p:spPr bwMode="auto">
            <a:xfrm>
              <a:off x="1911" y="1749"/>
              <a:ext cx="480" cy="193"/>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a:p>
          </p:txBody>
        </p:sp>
        <p:sp>
          <p:nvSpPr>
            <p:cNvPr id="2110" name="AutoShape 10"/>
            <p:cNvSpPr>
              <a:spLocks noChangeArrowheads="1"/>
            </p:cNvSpPr>
            <p:nvPr/>
          </p:nvSpPr>
          <p:spPr bwMode="auto">
            <a:xfrm>
              <a:off x="2093" y="2064"/>
              <a:ext cx="116" cy="116"/>
            </a:xfrm>
            <a:prstGeom prst="flowChartSummingJunction">
              <a:avLst/>
            </a:prstGeom>
            <a:solidFill>
              <a:schemeClr val="accent1"/>
            </a:solidFill>
            <a:ln w="9525">
              <a:solidFill>
                <a:schemeClr val="tx1"/>
              </a:solidFill>
              <a:round/>
              <a:headEnd/>
              <a:tailEnd/>
            </a:ln>
          </p:spPr>
          <p:txBody>
            <a:bodyPr wrap="none" anchor="ctr"/>
            <a:lstStyle/>
            <a:p>
              <a:endParaRPr lang="en-US"/>
            </a:p>
          </p:txBody>
        </p:sp>
        <p:sp>
          <p:nvSpPr>
            <p:cNvPr id="2111" name="Text Box 11"/>
            <p:cNvSpPr txBox="1">
              <a:spLocks noChangeArrowheads="1"/>
            </p:cNvSpPr>
            <p:nvPr/>
          </p:nvSpPr>
          <p:spPr bwMode="auto">
            <a:xfrm>
              <a:off x="2008" y="2108"/>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2112" name="AutoShape 12"/>
            <p:cNvSpPr>
              <a:spLocks noChangeArrowheads="1"/>
            </p:cNvSpPr>
            <p:nvPr/>
          </p:nvSpPr>
          <p:spPr bwMode="auto">
            <a:xfrm rot="-5400000">
              <a:off x="2108" y="1964"/>
              <a:ext cx="88" cy="87"/>
            </a:xfrm>
            <a:prstGeom prst="flowChartDelay">
              <a:avLst/>
            </a:prstGeom>
            <a:solidFill>
              <a:schemeClr val="accent1"/>
            </a:solidFill>
            <a:ln w="9525">
              <a:solidFill>
                <a:schemeClr val="tx1"/>
              </a:solidFill>
              <a:miter lim="800000"/>
              <a:headEnd/>
              <a:tailEnd/>
            </a:ln>
          </p:spPr>
          <p:txBody>
            <a:bodyPr vert="eaVert" wrap="none" anchor="ctr"/>
            <a:lstStyle/>
            <a:p>
              <a:pPr algn="ctr" eaLnBrk="1" hangingPunct="1"/>
              <a:endParaRPr lang="en-US"/>
            </a:p>
          </p:txBody>
        </p:sp>
        <p:graphicFrame>
          <p:nvGraphicFramePr>
            <p:cNvPr id="2057" name="Object 13"/>
            <p:cNvGraphicFramePr>
              <a:graphicFrameLocks noChangeAspect="1"/>
            </p:cNvGraphicFramePr>
            <p:nvPr/>
          </p:nvGraphicFramePr>
          <p:xfrm>
            <a:off x="2115" y="1975"/>
            <a:ext cx="72" cy="68"/>
          </p:xfrm>
          <a:graphic>
            <a:graphicData uri="http://schemas.openxmlformats.org/presentationml/2006/ole">
              <mc:AlternateContent xmlns:mc="http://schemas.openxmlformats.org/markup-compatibility/2006">
                <mc:Choice xmlns:v="urn:schemas-microsoft-com:vml" Requires="v">
                  <p:oleObj spid="_x0000_s2052" name="Equation" r:id="rId8" imgW="190440" imgH="177480" progId="Equation.DSMT4">
                    <p:embed/>
                  </p:oleObj>
                </mc:Choice>
                <mc:Fallback>
                  <p:oleObj name="Equation" r:id="rId8" imgW="190440" imgH="177480" progId="Equation.DSMT4">
                    <p:embed/>
                    <p:pic>
                      <p:nvPicPr>
                        <p:cNvPr id="2057"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5" y="1975"/>
                          <a:ext cx="72" cy="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13" name="Text Box 14"/>
            <p:cNvSpPr txBox="1">
              <a:spLocks noChangeArrowheads="1"/>
            </p:cNvSpPr>
            <p:nvPr/>
          </p:nvSpPr>
          <p:spPr bwMode="auto">
            <a:xfrm>
              <a:off x="2151" y="2086"/>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aphicFrame>
          <p:nvGraphicFramePr>
            <p:cNvPr id="2058" name="Object 15"/>
            <p:cNvGraphicFramePr>
              <a:graphicFrameLocks noChangeAspect="1"/>
            </p:cNvGraphicFramePr>
            <p:nvPr/>
          </p:nvGraphicFramePr>
          <p:xfrm>
            <a:off x="2071" y="1772"/>
            <a:ext cx="160" cy="152"/>
          </p:xfrm>
          <a:graphic>
            <a:graphicData uri="http://schemas.openxmlformats.org/presentationml/2006/ole">
              <mc:AlternateContent xmlns:mc="http://schemas.openxmlformats.org/markup-compatibility/2006">
                <mc:Choice xmlns:v="urn:schemas-microsoft-com:vml" Requires="v">
                  <p:oleObj spid="_x0000_s2053" name="Equation" r:id="rId10" imgW="253800" imgH="241200" progId="Equation.DSMT4">
                    <p:embed/>
                  </p:oleObj>
                </mc:Choice>
                <mc:Fallback>
                  <p:oleObj name="Equation" r:id="rId10" imgW="253800" imgH="241200" progId="Equation.DSMT4">
                    <p:embed/>
                    <p:pic>
                      <p:nvPicPr>
                        <p:cNvPr id="2058"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1" y="1772"/>
                          <a:ext cx="160"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062" name="Oval 16"/>
          <p:cNvSpPr>
            <a:spLocks noChangeArrowheads="1"/>
          </p:cNvSpPr>
          <p:nvPr/>
        </p:nvSpPr>
        <p:spPr bwMode="auto">
          <a:xfrm>
            <a:off x="385763" y="2776538"/>
            <a:ext cx="304800" cy="304800"/>
          </a:xfrm>
          <a:prstGeom prst="ellipse">
            <a:avLst/>
          </a:prstGeom>
          <a:solidFill>
            <a:srgbClr val="FFFF00"/>
          </a:solidFill>
          <a:ln w="9525">
            <a:solidFill>
              <a:schemeClr val="tx1"/>
            </a:solidFill>
            <a:round/>
            <a:headEnd/>
            <a:tailEnd/>
          </a:ln>
        </p:spPr>
        <p:txBody>
          <a:bodyPr wrap="none" anchor="ctr"/>
          <a:lstStyle/>
          <a:p>
            <a:pPr algn="ctr" eaLnBrk="1" hangingPunct="1"/>
            <a:endParaRPr lang="en-US"/>
          </a:p>
        </p:txBody>
      </p:sp>
      <p:graphicFrame>
        <p:nvGraphicFramePr>
          <p:cNvPr id="2052" name="Object 17"/>
          <p:cNvGraphicFramePr>
            <a:graphicFrameLocks noChangeAspect="1"/>
          </p:cNvGraphicFramePr>
          <p:nvPr/>
        </p:nvGraphicFramePr>
        <p:xfrm>
          <a:off x="461963" y="2827338"/>
          <a:ext cx="152400" cy="203200"/>
        </p:xfrm>
        <a:graphic>
          <a:graphicData uri="http://schemas.openxmlformats.org/presentationml/2006/ole">
            <mc:AlternateContent xmlns:mc="http://schemas.openxmlformats.org/markup-compatibility/2006">
              <mc:Choice xmlns:v="urn:schemas-microsoft-com:vml" Requires="v">
                <p:oleObj spid="_x0000_s2054" name="Equation" r:id="rId12" imgW="152280" imgH="203040" progId="Equation.DSMT4">
                  <p:embed/>
                </p:oleObj>
              </mc:Choice>
              <mc:Fallback>
                <p:oleObj name="Equation" r:id="rId12" imgW="152280" imgH="203040" progId="Equation.DSMT4">
                  <p:embed/>
                  <p:pic>
                    <p:nvPicPr>
                      <p:cNvPr id="2052"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1963" y="2827338"/>
                        <a:ext cx="152400" cy="203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18"/>
          <p:cNvGraphicFramePr>
            <a:graphicFrameLocks noChangeAspect="1"/>
          </p:cNvGraphicFramePr>
          <p:nvPr/>
        </p:nvGraphicFramePr>
        <p:xfrm>
          <a:off x="1271588" y="2646363"/>
          <a:ext cx="228600" cy="266700"/>
        </p:xfrm>
        <a:graphic>
          <a:graphicData uri="http://schemas.openxmlformats.org/presentationml/2006/ole">
            <mc:AlternateContent xmlns:mc="http://schemas.openxmlformats.org/markup-compatibility/2006">
              <mc:Choice xmlns:v="urn:schemas-microsoft-com:vml" Requires="v">
                <p:oleObj spid="_x0000_s2055" name="Equation" r:id="rId14" imgW="228600" imgH="266400" progId="Equation.DSMT4">
                  <p:embed/>
                </p:oleObj>
              </mc:Choice>
              <mc:Fallback>
                <p:oleObj name="Equation" r:id="rId14" imgW="228600" imgH="266400" progId="Equation.DSMT4">
                  <p:embed/>
                  <p:pic>
                    <p:nvPicPr>
                      <p:cNvPr id="2053"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71588" y="2646363"/>
                        <a:ext cx="2286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3" name="AutoShape 19"/>
          <p:cNvSpPr>
            <a:spLocks noChangeArrowheads="1"/>
          </p:cNvSpPr>
          <p:nvPr/>
        </p:nvSpPr>
        <p:spPr bwMode="auto">
          <a:xfrm>
            <a:off x="1109663" y="2890838"/>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2064" name="AutoShape 20"/>
          <p:cNvCxnSpPr>
            <a:cxnSpLocks noChangeShapeType="1"/>
            <a:stCxn id="2062" idx="6"/>
            <a:endCxn id="2063" idx="2"/>
          </p:cNvCxnSpPr>
          <p:nvPr/>
        </p:nvCxnSpPr>
        <p:spPr bwMode="auto">
          <a:xfrm>
            <a:off x="690563" y="2928938"/>
            <a:ext cx="41910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nvGrpSpPr>
          <p:cNvPr id="2065" name="Group 21"/>
          <p:cNvGrpSpPr>
            <a:grpSpLocks/>
          </p:cNvGrpSpPr>
          <p:nvPr/>
        </p:nvGrpSpPr>
        <p:grpSpPr bwMode="auto">
          <a:xfrm>
            <a:off x="690563" y="1295400"/>
            <a:ext cx="914400" cy="1595438"/>
            <a:chOff x="435" y="816"/>
            <a:chExt cx="576" cy="1005"/>
          </a:xfrm>
        </p:grpSpPr>
        <p:sp>
          <p:nvSpPr>
            <p:cNvPr id="2105" name="AutoShape 22"/>
            <p:cNvSpPr>
              <a:spLocks noChangeArrowheads="1"/>
            </p:cNvSpPr>
            <p:nvPr/>
          </p:nvSpPr>
          <p:spPr bwMode="auto">
            <a:xfrm>
              <a:off x="435"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2056" name="Object 23"/>
            <p:cNvGraphicFramePr>
              <a:graphicFrameLocks noChangeAspect="1"/>
            </p:cNvGraphicFramePr>
            <p:nvPr/>
          </p:nvGraphicFramePr>
          <p:xfrm>
            <a:off x="455" y="824"/>
            <a:ext cx="536" cy="176"/>
          </p:xfrm>
          <a:graphic>
            <a:graphicData uri="http://schemas.openxmlformats.org/presentationml/2006/ole">
              <mc:AlternateContent xmlns:mc="http://schemas.openxmlformats.org/markup-compatibility/2006">
                <mc:Choice xmlns:v="urn:schemas-microsoft-com:vml" Requires="v">
                  <p:oleObj spid="_x0000_s2056" name="Equation" r:id="rId16" imgW="850680" imgH="279360" progId="Equation.DSMT4">
                    <p:embed/>
                  </p:oleObj>
                </mc:Choice>
                <mc:Fallback>
                  <p:oleObj name="Equation" r:id="rId16" imgW="850680" imgH="279360" progId="Equation.DSMT4">
                    <p:embed/>
                    <p:pic>
                      <p:nvPicPr>
                        <p:cNvPr id="2056"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5" y="824"/>
                          <a:ext cx="536"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106" name="AutoShape 24"/>
            <p:cNvCxnSpPr>
              <a:cxnSpLocks noChangeShapeType="1"/>
              <a:stCxn id="2105" idx="2"/>
              <a:endCxn id="2063" idx="0"/>
            </p:cNvCxnSpPr>
            <p:nvPr/>
          </p:nvCxnSpPr>
          <p:spPr bwMode="auto">
            <a:xfrm rot="5400000">
              <a:off x="316" y="1415"/>
              <a:ext cx="813"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2067" name="Rectangle 26"/>
          <p:cNvSpPr>
            <a:spLocks noChangeArrowheads="1"/>
          </p:cNvSpPr>
          <p:nvPr/>
        </p:nvSpPr>
        <p:spPr bwMode="auto">
          <a:xfrm>
            <a:off x="3276600" y="31480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2068" name="AutoShape 27"/>
          <p:cNvSpPr>
            <a:spLocks noChangeArrowheads="1"/>
          </p:cNvSpPr>
          <p:nvPr/>
        </p:nvSpPr>
        <p:spPr bwMode="auto">
          <a:xfrm>
            <a:off x="6910388" y="4875213"/>
            <a:ext cx="1587" cy="1587"/>
          </a:xfrm>
          <a:prstGeom prst="flowChartConnec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069" name="Rectangle 28"/>
          <p:cNvSpPr>
            <a:spLocks noChangeArrowheads="1"/>
          </p:cNvSpPr>
          <p:nvPr/>
        </p:nvSpPr>
        <p:spPr bwMode="auto">
          <a:xfrm>
            <a:off x="533400" y="5380038"/>
            <a:ext cx="152400" cy="152400"/>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070" name="Text Box 29"/>
          <p:cNvSpPr txBox="1">
            <a:spLocks noChangeArrowheads="1"/>
          </p:cNvSpPr>
          <p:nvPr/>
        </p:nvSpPr>
        <p:spPr bwMode="auto">
          <a:xfrm>
            <a:off x="685800" y="5334000"/>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Player</a:t>
            </a:r>
          </a:p>
        </p:txBody>
      </p:sp>
      <p:sp>
        <p:nvSpPr>
          <p:cNvPr id="2071" name="Rectangle 30"/>
          <p:cNvSpPr>
            <a:spLocks noChangeArrowheads="1"/>
          </p:cNvSpPr>
          <p:nvPr/>
        </p:nvSpPr>
        <p:spPr bwMode="auto">
          <a:xfrm>
            <a:off x="533400" y="5805488"/>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72" name="Text Box 31"/>
          <p:cNvSpPr txBox="1">
            <a:spLocks noChangeArrowheads="1"/>
          </p:cNvSpPr>
          <p:nvPr/>
        </p:nvSpPr>
        <p:spPr bwMode="auto">
          <a:xfrm>
            <a:off x="685800" y="5759450"/>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Feedback Controller</a:t>
            </a:r>
          </a:p>
        </p:txBody>
      </p:sp>
      <p:sp>
        <p:nvSpPr>
          <p:cNvPr id="2073" name="Text Box 32"/>
          <p:cNvSpPr txBox="1">
            <a:spLocks noChangeArrowheads="1"/>
          </p:cNvSpPr>
          <p:nvPr/>
        </p:nvSpPr>
        <p:spPr bwMode="auto">
          <a:xfrm>
            <a:off x="685800" y="6232525"/>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System Input</a:t>
            </a:r>
          </a:p>
        </p:txBody>
      </p:sp>
      <p:sp>
        <p:nvSpPr>
          <p:cNvPr id="2074" name="Text Box 33"/>
          <p:cNvSpPr txBox="1">
            <a:spLocks noChangeArrowheads="1"/>
          </p:cNvSpPr>
          <p:nvPr/>
        </p:nvSpPr>
        <p:spPr bwMode="auto">
          <a:xfrm>
            <a:off x="2438400" y="5334000"/>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Noise</a:t>
            </a:r>
          </a:p>
        </p:txBody>
      </p:sp>
      <p:sp>
        <p:nvSpPr>
          <p:cNvPr id="2075" name="Rectangle 34"/>
          <p:cNvSpPr>
            <a:spLocks noChangeArrowheads="1"/>
          </p:cNvSpPr>
          <p:nvPr/>
        </p:nvSpPr>
        <p:spPr bwMode="auto">
          <a:xfrm>
            <a:off x="533400" y="6034088"/>
            <a:ext cx="152400" cy="152400"/>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2076" name="Text Box 35"/>
          <p:cNvSpPr txBox="1">
            <a:spLocks noChangeArrowheads="1"/>
          </p:cNvSpPr>
          <p:nvPr/>
        </p:nvSpPr>
        <p:spPr bwMode="auto">
          <a:xfrm>
            <a:off x="685800" y="5988050"/>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Input Weighting</a:t>
            </a:r>
          </a:p>
        </p:txBody>
      </p:sp>
      <p:sp>
        <p:nvSpPr>
          <p:cNvPr id="2077" name="Text Box 36"/>
          <p:cNvSpPr txBox="1">
            <a:spLocks noChangeArrowheads="1"/>
          </p:cNvSpPr>
          <p:nvPr/>
        </p:nvSpPr>
        <p:spPr bwMode="auto">
          <a:xfrm>
            <a:off x="2438400" y="5546725"/>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Positive Feedback (Set Point)</a:t>
            </a:r>
          </a:p>
        </p:txBody>
      </p:sp>
      <p:sp>
        <p:nvSpPr>
          <p:cNvPr id="2078" name="Text Box 37"/>
          <p:cNvSpPr txBox="1">
            <a:spLocks noChangeArrowheads="1"/>
          </p:cNvSpPr>
          <p:nvPr/>
        </p:nvSpPr>
        <p:spPr bwMode="auto">
          <a:xfrm>
            <a:off x="2438400" y="5775325"/>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Negative Feedback</a:t>
            </a:r>
          </a:p>
        </p:txBody>
      </p:sp>
      <p:sp>
        <p:nvSpPr>
          <p:cNvPr id="2079" name="Text Box 38"/>
          <p:cNvSpPr txBox="1">
            <a:spLocks noChangeArrowheads="1"/>
          </p:cNvSpPr>
          <p:nvPr/>
        </p:nvSpPr>
        <p:spPr bwMode="auto">
          <a:xfrm>
            <a:off x="2438400" y="6003925"/>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Junction (or Summation)</a:t>
            </a:r>
          </a:p>
        </p:txBody>
      </p:sp>
      <p:sp>
        <p:nvSpPr>
          <p:cNvPr id="2080" name="AutoShape 39"/>
          <p:cNvSpPr>
            <a:spLocks noChangeArrowheads="1"/>
          </p:cNvSpPr>
          <p:nvPr/>
        </p:nvSpPr>
        <p:spPr bwMode="auto">
          <a:xfrm>
            <a:off x="304800" y="5181600"/>
            <a:ext cx="3886200" cy="1447800"/>
          </a:xfrm>
          <a:prstGeom prst="flowChartAlternate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081" name="AutoShape 40"/>
          <p:cNvSpPr>
            <a:spLocks noChangeArrowheads="1"/>
          </p:cNvSpPr>
          <p:nvPr/>
        </p:nvSpPr>
        <p:spPr bwMode="auto">
          <a:xfrm>
            <a:off x="2286000" y="609600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2082" name="Oval 41"/>
          <p:cNvSpPr>
            <a:spLocks noChangeArrowheads="1"/>
          </p:cNvSpPr>
          <p:nvPr/>
        </p:nvSpPr>
        <p:spPr bwMode="auto">
          <a:xfrm>
            <a:off x="533400" y="6278563"/>
            <a:ext cx="152400" cy="152400"/>
          </a:xfrm>
          <a:prstGeom prst="ellipse">
            <a:avLst/>
          </a:prstGeom>
          <a:solidFill>
            <a:srgbClr val="FFFF00"/>
          </a:solidFill>
          <a:ln w="9525">
            <a:solidFill>
              <a:schemeClr val="tx1"/>
            </a:solidFill>
            <a:round/>
            <a:headEnd/>
            <a:tailEnd/>
          </a:ln>
        </p:spPr>
        <p:txBody>
          <a:bodyPr wrap="none" anchor="ctr"/>
          <a:lstStyle/>
          <a:p>
            <a:endParaRPr lang="en-US"/>
          </a:p>
        </p:txBody>
      </p:sp>
      <p:cxnSp>
        <p:nvCxnSpPr>
          <p:cNvPr id="2083" name="AutoShape 42"/>
          <p:cNvCxnSpPr>
            <a:cxnSpLocks noChangeShapeType="1"/>
          </p:cNvCxnSpPr>
          <p:nvPr/>
        </p:nvCxnSpPr>
        <p:spPr bwMode="auto">
          <a:xfrm>
            <a:off x="2209800" y="5897563"/>
            <a:ext cx="228600"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cxnSp>
        <p:nvCxnSpPr>
          <p:cNvPr id="2084" name="AutoShape 43"/>
          <p:cNvCxnSpPr>
            <a:cxnSpLocks noChangeShapeType="1"/>
          </p:cNvCxnSpPr>
          <p:nvPr/>
        </p:nvCxnSpPr>
        <p:spPr bwMode="auto">
          <a:xfrm>
            <a:off x="2209800" y="5668963"/>
            <a:ext cx="228600" cy="0"/>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sp>
        <p:nvSpPr>
          <p:cNvPr id="2085" name="AutoShape 44"/>
          <p:cNvSpPr>
            <a:spLocks noChangeArrowheads="1"/>
          </p:cNvSpPr>
          <p:nvPr/>
        </p:nvSpPr>
        <p:spPr bwMode="auto">
          <a:xfrm>
            <a:off x="2247900" y="5380038"/>
            <a:ext cx="152400" cy="152400"/>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sp>
        <p:nvSpPr>
          <p:cNvPr id="2086" name="Rectangle 45"/>
          <p:cNvSpPr>
            <a:spLocks noChangeArrowheads="1"/>
          </p:cNvSpPr>
          <p:nvPr/>
        </p:nvSpPr>
        <p:spPr bwMode="auto">
          <a:xfrm>
            <a:off x="533400" y="5592763"/>
            <a:ext cx="152400" cy="152400"/>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2087" name="Text Box 46"/>
          <p:cNvSpPr txBox="1">
            <a:spLocks noChangeArrowheads="1"/>
          </p:cNvSpPr>
          <p:nvPr/>
        </p:nvSpPr>
        <p:spPr bwMode="auto">
          <a:xfrm>
            <a:off x="685800" y="5546725"/>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Filter</a:t>
            </a:r>
          </a:p>
        </p:txBody>
      </p:sp>
      <p:grpSp>
        <p:nvGrpSpPr>
          <p:cNvPr id="4" name="Group 47"/>
          <p:cNvGrpSpPr>
            <a:grpSpLocks/>
          </p:cNvGrpSpPr>
          <p:nvPr/>
        </p:nvGrpSpPr>
        <p:grpSpPr bwMode="auto">
          <a:xfrm>
            <a:off x="514350" y="962025"/>
            <a:ext cx="7823200" cy="1211263"/>
            <a:chOff x="324" y="606"/>
            <a:chExt cx="4928" cy="763"/>
          </a:xfrm>
        </p:grpSpPr>
        <p:sp>
          <p:nvSpPr>
            <p:cNvPr id="2102" name="Oval 48"/>
            <p:cNvSpPr>
              <a:spLocks noChangeArrowheads="1"/>
            </p:cNvSpPr>
            <p:nvPr/>
          </p:nvSpPr>
          <p:spPr bwMode="auto">
            <a:xfrm>
              <a:off x="324" y="606"/>
              <a:ext cx="780" cy="552"/>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103" name="Text Box 49"/>
            <p:cNvSpPr txBox="1">
              <a:spLocks noChangeArrowheads="1"/>
            </p:cNvSpPr>
            <p:nvPr/>
          </p:nvSpPr>
          <p:spPr bwMode="auto">
            <a:xfrm>
              <a:off x="1634" y="786"/>
              <a:ext cx="3618" cy="58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The error with which we perceive the need, with bias and noise.  We can reduce these by making investments in information technology.</a:t>
              </a:r>
            </a:p>
          </p:txBody>
        </p:sp>
        <p:cxnSp>
          <p:nvCxnSpPr>
            <p:cNvPr id="2104" name="AutoShape 50"/>
            <p:cNvCxnSpPr>
              <a:cxnSpLocks noChangeShapeType="1"/>
              <a:stCxn id="2103" idx="1"/>
              <a:endCxn id="2102" idx="6"/>
            </p:cNvCxnSpPr>
            <p:nvPr/>
          </p:nvCxnSpPr>
          <p:spPr bwMode="auto">
            <a:xfrm flipH="1" flipV="1">
              <a:off x="1104" y="882"/>
              <a:ext cx="530" cy="196"/>
            </a:xfrm>
            <a:prstGeom prst="straightConnector1">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cxnSp>
      </p:grpSp>
      <p:sp>
        <p:nvSpPr>
          <p:cNvPr id="2089" name="Line 51"/>
          <p:cNvSpPr>
            <a:spLocks noChangeShapeType="1"/>
          </p:cNvSpPr>
          <p:nvPr/>
        </p:nvSpPr>
        <p:spPr bwMode="auto">
          <a:xfrm>
            <a:off x="1200150" y="2924175"/>
            <a:ext cx="1838325" cy="0"/>
          </a:xfrm>
          <a:prstGeom prst="line">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txBody>
          <a:bodyPr/>
          <a:lstStyle/>
          <a:p>
            <a:endParaRPr lang="en-US"/>
          </a:p>
        </p:txBody>
      </p:sp>
      <p:grpSp>
        <p:nvGrpSpPr>
          <p:cNvPr id="5" name="Group 52"/>
          <p:cNvGrpSpPr>
            <a:grpSpLocks/>
          </p:cNvGrpSpPr>
          <p:nvPr/>
        </p:nvGrpSpPr>
        <p:grpSpPr bwMode="auto">
          <a:xfrm>
            <a:off x="2635250" y="2609850"/>
            <a:ext cx="5803900" cy="1098550"/>
            <a:chOff x="1660" y="1644"/>
            <a:chExt cx="3656" cy="692"/>
          </a:xfrm>
        </p:grpSpPr>
        <p:sp>
          <p:nvSpPr>
            <p:cNvPr id="2099" name="Oval 53"/>
            <p:cNvSpPr>
              <a:spLocks noChangeArrowheads="1"/>
            </p:cNvSpPr>
            <p:nvPr/>
          </p:nvSpPr>
          <p:spPr bwMode="auto">
            <a:xfrm>
              <a:off x="1660" y="1644"/>
              <a:ext cx="942" cy="666"/>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100" name="Text Box 54"/>
            <p:cNvSpPr txBox="1">
              <a:spLocks noChangeArrowheads="1"/>
            </p:cNvSpPr>
            <p:nvPr/>
          </p:nvSpPr>
          <p:spPr bwMode="auto">
            <a:xfrm>
              <a:off x="3066" y="1926"/>
              <a:ext cx="2250" cy="41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The “agent” that has to think and decide how much to order.</a:t>
              </a:r>
            </a:p>
          </p:txBody>
        </p:sp>
        <p:cxnSp>
          <p:nvCxnSpPr>
            <p:cNvPr id="2101" name="AutoShape 55"/>
            <p:cNvCxnSpPr>
              <a:cxnSpLocks noChangeShapeType="1"/>
              <a:stCxn id="2100" idx="1"/>
              <a:endCxn id="2099" idx="6"/>
            </p:cNvCxnSpPr>
            <p:nvPr/>
          </p:nvCxnSpPr>
          <p:spPr bwMode="auto">
            <a:xfrm flipH="1" flipV="1">
              <a:off x="2602" y="1977"/>
              <a:ext cx="464" cy="154"/>
            </a:xfrm>
            <a:prstGeom prst="straightConnector1">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cxnSp>
      </p:grpSp>
      <p:grpSp>
        <p:nvGrpSpPr>
          <p:cNvPr id="6" name="Group 56"/>
          <p:cNvGrpSpPr>
            <a:grpSpLocks/>
          </p:cNvGrpSpPr>
          <p:nvPr/>
        </p:nvGrpSpPr>
        <p:grpSpPr bwMode="auto">
          <a:xfrm>
            <a:off x="4775200" y="4143375"/>
            <a:ext cx="4006850" cy="2224088"/>
            <a:chOff x="3008" y="2610"/>
            <a:chExt cx="2524" cy="1401"/>
          </a:xfrm>
        </p:grpSpPr>
        <p:graphicFrame>
          <p:nvGraphicFramePr>
            <p:cNvPr id="2055" name="Object 57"/>
            <p:cNvGraphicFramePr>
              <a:graphicFrameLocks noChangeAspect="1"/>
            </p:cNvGraphicFramePr>
            <p:nvPr/>
          </p:nvGraphicFramePr>
          <p:xfrm>
            <a:off x="3170" y="2919"/>
            <a:ext cx="2111" cy="367"/>
          </p:xfrm>
          <a:graphic>
            <a:graphicData uri="http://schemas.openxmlformats.org/presentationml/2006/ole">
              <mc:AlternateContent xmlns:mc="http://schemas.openxmlformats.org/markup-compatibility/2006">
                <mc:Choice xmlns:v="urn:schemas-microsoft-com:vml" Requires="v">
                  <p:oleObj spid="_x0000_s2057" name="Equation" r:id="rId18" imgW="2197080" imgH="380880" progId="Equation.DSMT4">
                    <p:embed/>
                  </p:oleObj>
                </mc:Choice>
                <mc:Fallback>
                  <p:oleObj name="Equation" r:id="rId18" imgW="2197080" imgH="380880" progId="Equation.DSMT4">
                    <p:embed/>
                    <p:pic>
                      <p:nvPicPr>
                        <p:cNvPr id="2055" name="Object 5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70" y="2919"/>
                          <a:ext cx="2111" cy="36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97" name="Text Box 58"/>
            <p:cNvSpPr txBox="1">
              <a:spLocks noChangeArrowheads="1"/>
            </p:cNvSpPr>
            <p:nvPr/>
          </p:nvSpPr>
          <p:spPr bwMode="auto">
            <a:xfrm>
              <a:off x="3008" y="2610"/>
              <a:ext cx="158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med" len="lg"/>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Our agent wants to solve:</a:t>
              </a:r>
            </a:p>
          </p:txBody>
        </p:sp>
        <p:sp>
          <p:nvSpPr>
            <p:cNvPr id="2098" name="Text Box 59"/>
            <p:cNvSpPr txBox="1">
              <a:spLocks noChangeArrowheads="1"/>
            </p:cNvSpPr>
            <p:nvPr/>
          </p:nvSpPr>
          <p:spPr bwMode="auto">
            <a:xfrm>
              <a:off x="3020" y="3342"/>
              <a:ext cx="2512" cy="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med" len="lg"/>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As in the past, he does not know exactly what is required, but does know if he requested too much or too little.</a:t>
              </a:r>
            </a:p>
          </p:txBody>
        </p:sp>
      </p:grpSp>
      <p:grpSp>
        <p:nvGrpSpPr>
          <p:cNvPr id="7" name="Group 60"/>
          <p:cNvGrpSpPr>
            <a:grpSpLocks/>
          </p:cNvGrpSpPr>
          <p:nvPr/>
        </p:nvGrpSpPr>
        <p:grpSpPr bwMode="auto">
          <a:xfrm>
            <a:off x="266700" y="2486025"/>
            <a:ext cx="3956050" cy="2506663"/>
            <a:chOff x="168" y="1566"/>
            <a:chExt cx="2492" cy="1579"/>
          </a:xfrm>
        </p:grpSpPr>
        <p:grpSp>
          <p:nvGrpSpPr>
            <p:cNvPr id="2093" name="Group 61"/>
            <p:cNvGrpSpPr>
              <a:grpSpLocks/>
            </p:cNvGrpSpPr>
            <p:nvPr/>
          </p:nvGrpSpPr>
          <p:grpSpPr bwMode="auto">
            <a:xfrm>
              <a:off x="168" y="1566"/>
              <a:ext cx="2492" cy="1579"/>
              <a:chOff x="168" y="1566"/>
              <a:chExt cx="2492" cy="1579"/>
            </a:xfrm>
          </p:grpSpPr>
          <p:sp>
            <p:nvSpPr>
              <p:cNvPr id="2094" name="Oval 62"/>
              <p:cNvSpPr>
                <a:spLocks noChangeArrowheads="1"/>
              </p:cNvSpPr>
              <p:nvPr/>
            </p:nvSpPr>
            <p:spPr bwMode="auto">
              <a:xfrm>
                <a:off x="168" y="1566"/>
                <a:ext cx="336" cy="552"/>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095" name="Text Box 63"/>
              <p:cNvSpPr txBox="1">
                <a:spLocks noChangeArrowheads="1"/>
              </p:cNvSpPr>
              <p:nvPr/>
            </p:nvSpPr>
            <p:spPr bwMode="auto">
              <a:xfrm>
                <a:off x="716" y="2562"/>
                <a:ext cx="1944" cy="58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Exogenous requirement.       represents the real need which we cannot measure perfectly.</a:t>
                </a:r>
              </a:p>
            </p:txBody>
          </p:sp>
          <p:cxnSp>
            <p:nvCxnSpPr>
              <p:cNvPr id="2096" name="AutoShape 64"/>
              <p:cNvCxnSpPr>
                <a:cxnSpLocks noChangeShapeType="1"/>
                <a:stCxn id="2095" idx="1"/>
                <a:endCxn id="2094" idx="4"/>
              </p:cNvCxnSpPr>
              <p:nvPr/>
            </p:nvCxnSpPr>
            <p:spPr bwMode="auto">
              <a:xfrm flipH="1" flipV="1">
                <a:off x="336" y="2118"/>
                <a:ext cx="380" cy="736"/>
              </a:xfrm>
              <a:prstGeom prst="straightConnector1">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cxnSp>
        </p:grpSp>
        <p:graphicFrame>
          <p:nvGraphicFramePr>
            <p:cNvPr id="2054" name="Object 65"/>
            <p:cNvGraphicFramePr>
              <a:graphicFrameLocks noChangeAspect="1"/>
            </p:cNvGraphicFramePr>
            <p:nvPr/>
          </p:nvGraphicFramePr>
          <p:xfrm>
            <a:off x="2238" y="2558"/>
            <a:ext cx="150" cy="200"/>
          </p:xfrm>
          <a:graphic>
            <a:graphicData uri="http://schemas.openxmlformats.org/presentationml/2006/ole">
              <mc:AlternateContent xmlns:mc="http://schemas.openxmlformats.org/markup-compatibility/2006">
                <mc:Choice xmlns:v="urn:schemas-microsoft-com:vml" Requires="v">
                  <p:oleObj spid="_x0000_s2058" name="Equation" r:id="rId20" imgW="152280" imgH="203040" progId="Equation.DSMT4">
                    <p:embed/>
                  </p:oleObj>
                </mc:Choice>
                <mc:Fallback>
                  <p:oleObj name="Equation" r:id="rId20" imgW="152280" imgH="203040" progId="Equation.DSMT4">
                    <p:embed/>
                    <p:pic>
                      <p:nvPicPr>
                        <p:cNvPr id="2054" name="Object 6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38" y="2558"/>
                          <a:ext cx="150" cy="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type="none" w="med" len="lg"/>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 name="Slide Number Placeholder 2"/>
          <p:cNvSpPr>
            <a:spLocks noGrp="1"/>
          </p:cNvSpPr>
          <p:nvPr>
            <p:ph type="sldNum" sz="quarter" idx="12"/>
          </p:nvPr>
        </p:nvSpPr>
        <p:spPr/>
        <p:txBody>
          <a:bodyPr/>
          <a:lstStyle/>
          <a:p>
            <a:pPr>
              <a:defRPr/>
            </a:pPr>
            <a:fld id="{DA469533-0022-40D3-A8C4-24E9F82F8CEE}" type="slidenum">
              <a:rPr lang="en-US" smtClean="0"/>
              <a:pPr>
                <a:defRPr/>
              </a:pPr>
              <a:t>18</a:t>
            </a:fld>
            <a:endParaRPr lang="en-US"/>
          </a:p>
        </p:txBody>
      </p:sp>
      <p:sp>
        <p:nvSpPr>
          <p:cNvPr id="69" name="Title 1"/>
          <p:cNvSpPr txBox="1">
            <a:spLocks/>
          </p:cNvSpPr>
          <p:nvPr/>
        </p:nvSpPr>
        <p:spPr>
          <a:xfrm>
            <a:off x="685800" y="304800"/>
            <a:ext cx="7772400" cy="6096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eaLnBrk="0" fontAlgn="base" hangingPunct="0">
              <a:spcBef>
                <a:spcPct val="0"/>
              </a:spcBef>
              <a:spcAft>
                <a:spcPct val="0"/>
              </a:spcAft>
              <a:defRPr sz="3600">
                <a:solidFill>
                  <a:schemeClr val="tx2"/>
                </a:solidFill>
                <a:latin typeface="Times New Roman" pitchFamily="18" charset="0"/>
              </a:defRPr>
            </a:lvl6pPr>
            <a:lvl7pPr marL="914400" algn="l" rtl="0" eaLnBrk="0" fontAlgn="base" hangingPunct="0">
              <a:spcBef>
                <a:spcPct val="0"/>
              </a:spcBef>
              <a:spcAft>
                <a:spcPct val="0"/>
              </a:spcAft>
              <a:defRPr sz="3600">
                <a:solidFill>
                  <a:schemeClr val="tx2"/>
                </a:solidFill>
                <a:latin typeface="Times New Roman" pitchFamily="18" charset="0"/>
              </a:defRPr>
            </a:lvl7pPr>
            <a:lvl8pPr marL="1371600" algn="l" rtl="0" eaLnBrk="0" fontAlgn="base" hangingPunct="0">
              <a:spcBef>
                <a:spcPct val="0"/>
              </a:spcBef>
              <a:spcAft>
                <a:spcPct val="0"/>
              </a:spcAft>
              <a:defRPr sz="3600">
                <a:solidFill>
                  <a:schemeClr val="tx2"/>
                </a:solidFill>
                <a:latin typeface="Times New Roman" pitchFamily="18" charset="0"/>
              </a:defRPr>
            </a:lvl8pPr>
            <a:lvl9pPr marL="1828800" algn="l" rtl="0" eaLnBrk="0" fontAlgn="base" hangingPunct="0">
              <a:spcBef>
                <a:spcPct val="0"/>
              </a:spcBef>
              <a:spcAft>
                <a:spcPct val="0"/>
              </a:spcAft>
              <a:defRPr sz="3600">
                <a:solidFill>
                  <a:schemeClr val="tx2"/>
                </a:solidFill>
                <a:latin typeface="Times New Roman" pitchFamily="18" charset="0"/>
              </a:defRPr>
            </a:lvl9pPr>
          </a:lstStyle>
          <a:p>
            <a:r>
              <a:rPr lang="en-US" i="0" kern="0"/>
              <a:t>Two-agent newsvendor schematic</a:t>
            </a:r>
            <a:endParaRPr lang="en-US" i="0" kern="0" dirty="0"/>
          </a:p>
        </p:txBody>
      </p:sp>
    </p:spTree>
    <p:extLst>
      <p:ext uri="{BB962C8B-B14F-4D97-AF65-F5344CB8AC3E}">
        <p14:creationId xmlns:p14="http://schemas.microsoft.com/office/powerpoint/2010/main" val="1402111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1" name="AutoShape 2"/>
          <p:cNvSpPr>
            <a:spLocks noChangeArrowheads="1"/>
          </p:cNvSpPr>
          <p:nvPr/>
        </p:nvSpPr>
        <p:spPr bwMode="auto">
          <a:xfrm>
            <a:off x="1579563" y="2430463"/>
            <a:ext cx="2362200" cy="1481137"/>
          </a:xfrm>
          <a:prstGeom prst="flowChartProcess">
            <a:avLst/>
          </a:prstGeom>
          <a:solidFill>
            <a:srgbClr val="C0C0C0"/>
          </a:solidFill>
          <a:ln w="9525">
            <a:solidFill>
              <a:schemeClr val="tx1"/>
            </a:solidFill>
            <a:miter lim="800000"/>
            <a:headEnd/>
            <a:tailEnd/>
          </a:ln>
        </p:spPr>
        <p:txBody>
          <a:bodyPr wrap="none" anchor="ctr"/>
          <a:lstStyle/>
          <a:p>
            <a:endParaRPr lang="en-US"/>
          </a:p>
        </p:txBody>
      </p:sp>
      <p:graphicFrame>
        <p:nvGraphicFramePr>
          <p:cNvPr id="3074" name="Object 3"/>
          <p:cNvGraphicFramePr>
            <a:graphicFrameLocks noChangeAspect="1"/>
          </p:cNvGraphicFramePr>
          <p:nvPr/>
        </p:nvGraphicFramePr>
        <p:xfrm>
          <a:off x="2660650" y="2633663"/>
          <a:ext cx="254000" cy="266700"/>
        </p:xfrm>
        <a:graphic>
          <a:graphicData uri="http://schemas.openxmlformats.org/presentationml/2006/ole">
            <mc:AlternateContent xmlns:mc="http://schemas.openxmlformats.org/markup-compatibility/2006">
              <mc:Choice xmlns:v="urn:schemas-microsoft-com:vml" Requires="v">
                <p:oleObj spid="_x0000_s3074" name="Equation" r:id="rId4" imgW="253800" imgH="266400" progId="Equation.DSMT4">
                  <p:embed/>
                </p:oleObj>
              </mc:Choice>
              <mc:Fallback>
                <p:oleObj name="Equation" r:id="rId4" imgW="253800" imgH="266400" progId="Equation.DSMT4">
                  <p:embed/>
                  <p:pic>
                    <p:nvPicPr>
                      <p:cNvPr id="307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650" y="2633663"/>
                        <a:ext cx="2540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4"/>
          <p:cNvGraphicFramePr>
            <a:graphicFrameLocks noChangeAspect="1"/>
          </p:cNvGraphicFramePr>
          <p:nvPr/>
        </p:nvGraphicFramePr>
        <p:xfrm>
          <a:off x="3741738" y="3692525"/>
          <a:ext cx="165100" cy="203200"/>
        </p:xfrm>
        <a:graphic>
          <a:graphicData uri="http://schemas.openxmlformats.org/presentationml/2006/ole">
            <mc:AlternateContent xmlns:mc="http://schemas.openxmlformats.org/markup-compatibility/2006">
              <mc:Choice xmlns:v="urn:schemas-microsoft-com:vml" Requires="v">
                <p:oleObj spid="_x0000_s3075" name="Equation" r:id="rId6" imgW="164880" imgH="203040" progId="Equation.DSMT4">
                  <p:embed/>
                </p:oleObj>
              </mc:Choice>
              <mc:Fallback>
                <p:oleObj name="Equation" r:id="rId6" imgW="164880" imgH="203040" progId="Equation.DSMT4">
                  <p:embed/>
                  <p:pic>
                    <p:nvPicPr>
                      <p:cNvPr id="307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1738" y="3692525"/>
                        <a:ext cx="165100" cy="203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92" name="Rectangle 5"/>
          <p:cNvSpPr>
            <a:spLocks noChangeArrowheads="1"/>
          </p:cNvSpPr>
          <p:nvPr/>
        </p:nvSpPr>
        <p:spPr bwMode="auto">
          <a:xfrm>
            <a:off x="3709988" y="3683000"/>
            <a:ext cx="228600" cy="228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3093" name="Group 6"/>
          <p:cNvGrpSpPr>
            <a:grpSpLocks/>
          </p:cNvGrpSpPr>
          <p:nvPr/>
        </p:nvGrpSpPr>
        <p:grpSpPr bwMode="auto">
          <a:xfrm>
            <a:off x="3033713" y="2776538"/>
            <a:ext cx="762000" cy="798512"/>
            <a:chOff x="1911" y="1749"/>
            <a:chExt cx="480" cy="503"/>
          </a:xfrm>
        </p:grpSpPr>
        <p:sp>
          <p:nvSpPr>
            <p:cNvPr id="3164" name="Rectangle 7"/>
            <p:cNvSpPr>
              <a:spLocks noChangeArrowheads="1"/>
            </p:cNvSpPr>
            <p:nvPr/>
          </p:nvSpPr>
          <p:spPr bwMode="auto">
            <a:xfrm>
              <a:off x="1911" y="1921"/>
              <a:ext cx="480" cy="288"/>
            </a:xfrm>
            <a:prstGeom prst="rect">
              <a:avLst/>
            </a:prstGeom>
            <a:solidFill>
              <a:schemeClr val="accent1"/>
            </a:solidFill>
            <a:ln w="9525">
              <a:solidFill>
                <a:schemeClr val="tx1"/>
              </a:solidFill>
              <a:miter lim="800000"/>
              <a:headEnd/>
              <a:tailEnd/>
            </a:ln>
          </p:spPr>
          <p:txBody>
            <a:bodyPr wrap="none" anchor="ctr"/>
            <a:lstStyle/>
            <a:p>
              <a:endParaRPr lang="en-US"/>
            </a:p>
          </p:txBody>
        </p:sp>
        <p:cxnSp>
          <p:nvCxnSpPr>
            <p:cNvPr id="3165" name="AutoShape 8"/>
            <p:cNvCxnSpPr>
              <a:cxnSpLocks noChangeShapeType="1"/>
              <a:stCxn id="3167" idx="0"/>
              <a:endCxn id="3166" idx="2"/>
            </p:cNvCxnSpPr>
            <p:nvPr/>
          </p:nvCxnSpPr>
          <p:spPr bwMode="auto">
            <a:xfrm flipV="1">
              <a:off x="2151" y="1942"/>
              <a:ext cx="0" cy="122"/>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3166" name="Rectangle 9"/>
            <p:cNvSpPr>
              <a:spLocks noChangeArrowheads="1"/>
            </p:cNvSpPr>
            <p:nvPr/>
          </p:nvSpPr>
          <p:spPr bwMode="auto">
            <a:xfrm>
              <a:off x="1911" y="1749"/>
              <a:ext cx="480" cy="193"/>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a:p>
          </p:txBody>
        </p:sp>
        <p:sp>
          <p:nvSpPr>
            <p:cNvPr id="3167" name="AutoShape 10"/>
            <p:cNvSpPr>
              <a:spLocks noChangeArrowheads="1"/>
            </p:cNvSpPr>
            <p:nvPr/>
          </p:nvSpPr>
          <p:spPr bwMode="auto">
            <a:xfrm>
              <a:off x="2093" y="2064"/>
              <a:ext cx="116" cy="116"/>
            </a:xfrm>
            <a:prstGeom prst="flowChartSummingJunction">
              <a:avLst/>
            </a:prstGeom>
            <a:solidFill>
              <a:schemeClr val="accent1"/>
            </a:solidFill>
            <a:ln w="9525">
              <a:solidFill>
                <a:schemeClr val="tx1"/>
              </a:solidFill>
              <a:round/>
              <a:headEnd/>
              <a:tailEnd/>
            </a:ln>
          </p:spPr>
          <p:txBody>
            <a:bodyPr wrap="none" anchor="ctr"/>
            <a:lstStyle/>
            <a:p>
              <a:endParaRPr lang="en-US"/>
            </a:p>
          </p:txBody>
        </p:sp>
        <p:sp>
          <p:nvSpPr>
            <p:cNvPr id="3168" name="Text Box 11"/>
            <p:cNvSpPr txBox="1">
              <a:spLocks noChangeArrowheads="1"/>
            </p:cNvSpPr>
            <p:nvPr/>
          </p:nvSpPr>
          <p:spPr bwMode="auto">
            <a:xfrm>
              <a:off x="2008" y="2108"/>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3169" name="AutoShape 12"/>
            <p:cNvSpPr>
              <a:spLocks noChangeArrowheads="1"/>
            </p:cNvSpPr>
            <p:nvPr/>
          </p:nvSpPr>
          <p:spPr bwMode="auto">
            <a:xfrm rot="-5400000">
              <a:off x="2108" y="1964"/>
              <a:ext cx="88" cy="87"/>
            </a:xfrm>
            <a:prstGeom prst="flowChartDelay">
              <a:avLst/>
            </a:prstGeom>
            <a:solidFill>
              <a:schemeClr val="accent1"/>
            </a:solidFill>
            <a:ln w="9525">
              <a:solidFill>
                <a:schemeClr val="tx1"/>
              </a:solidFill>
              <a:miter lim="800000"/>
              <a:headEnd/>
              <a:tailEnd/>
            </a:ln>
          </p:spPr>
          <p:txBody>
            <a:bodyPr vert="eaVert" wrap="none" anchor="ctr"/>
            <a:lstStyle/>
            <a:p>
              <a:pPr algn="ctr" eaLnBrk="1" hangingPunct="1"/>
              <a:endParaRPr lang="en-US"/>
            </a:p>
          </p:txBody>
        </p:sp>
        <p:graphicFrame>
          <p:nvGraphicFramePr>
            <p:cNvPr id="3089" name="Object 13"/>
            <p:cNvGraphicFramePr>
              <a:graphicFrameLocks noChangeAspect="1"/>
            </p:cNvGraphicFramePr>
            <p:nvPr/>
          </p:nvGraphicFramePr>
          <p:xfrm>
            <a:off x="2115" y="1975"/>
            <a:ext cx="72" cy="68"/>
          </p:xfrm>
          <a:graphic>
            <a:graphicData uri="http://schemas.openxmlformats.org/presentationml/2006/ole">
              <mc:AlternateContent xmlns:mc="http://schemas.openxmlformats.org/markup-compatibility/2006">
                <mc:Choice xmlns:v="urn:schemas-microsoft-com:vml" Requires="v">
                  <p:oleObj spid="_x0000_s3076" name="Equation" r:id="rId8" imgW="190440" imgH="177480" progId="Equation.DSMT4">
                    <p:embed/>
                  </p:oleObj>
                </mc:Choice>
                <mc:Fallback>
                  <p:oleObj name="Equation" r:id="rId8" imgW="190440" imgH="177480" progId="Equation.DSMT4">
                    <p:embed/>
                    <p:pic>
                      <p:nvPicPr>
                        <p:cNvPr id="3089"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5" y="1975"/>
                          <a:ext cx="72" cy="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0" name="Text Box 14"/>
            <p:cNvSpPr txBox="1">
              <a:spLocks noChangeArrowheads="1"/>
            </p:cNvSpPr>
            <p:nvPr/>
          </p:nvSpPr>
          <p:spPr bwMode="auto">
            <a:xfrm>
              <a:off x="2151" y="2086"/>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aphicFrame>
          <p:nvGraphicFramePr>
            <p:cNvPr id="3090" name="Object 15"/>
            <p:cNvGraphicFramePr>
              <a:graphicFrameLocks noChangeAspect="1"/>
            </p:cNvGraphicFramePr>
            <p:nvPr/>
          </p:nvGraphicFramePr>
          <p:xfrm>
            <a:off x="2071" y="1772"/>
            <a:ext cx="160" cy="152"/>
          </p:xfrm>
          <a:graphic>
            <a:graphicData uri="http://schemas.openxmlformats.org/presentationml/2006/ole">
              <mc:AlternateContent xmlns:mc="http://schemas.openxmlformats.org/markup-compatibility/2006">
                <mc:Choice xmlns:v="urn:schemas-microsoft-com:vml" Requires="v">
                  <p:oleObj spid="_x0000_s3077" name="Equation" r:id="rId10" imgW="253800" imgH="241200" progId="Equation.DSMT4">
                    <p:embed/>
                  </p:oleObj>
                </mc:Choice>
                <mc:Fallback>
                  <p:oleObj name="Equation" r:id="rId10" imgW="253800" imgH="241200" progId="Equation.DSMT4">
                    <p:embed/>
                    <p:pic>
                      <p:nvPicPr>
                        <p:cNvPr id="309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1" y="1772"/>
                          <a:ext cx="160"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094" name="Oval 16"/>
          <p:cNvSpPr>
            <a:spLocks noChangeArrowheads="1"/>
          </p:cNvSpPr>
          <p:nvPr/>
        </p:nvSpPr>
        <p:spPr bwMode="auto">
          <a:xfrm>
            <a:off x="385763" y="2776538"/>
            <a:ext cx="304800" cy="304800"/>
          </a:xfrm>
          <a:prstGeom prst="ellipse">
            <a:avLst/>
          </a:prstGeom>
          <a:solidFill>
            <a:srgbClr val="FFFF00"/>
          </a:solidFill>
          <a:ln w="9525">
            <a:solidFill>
              <a:schemeClr val="tx1"/>
            </a:solidFill>
            <a:round/>
            <a:headEnd/>
            <a:tailEnd/>
          </a:ln>
        </p:spPr>
        <p:txBody>
          <a:bodyPr wrap="none" anchor="ctr"/>
          <a:lstStyle/>
          <a:p>
            <a:pPr algn="ctr" eaLnBrk="1" hangingPunct="1"/>
            <a:endParaRPr lang="en-US"/>
          </a:p>
        </p:txBody>
      </p:sp>
      <p:graphicFrame>
        <p:nvGraphicFramePr>
          <p:cNvPr id="3076" name="Object 17"/>
          <p:cNvGraphicFramePr>
            <a:graphicFrameLocks noChangeAspect="1"/>
          </p:cNvGraphicFramePr>
          <p:nvPr/>
        </p:nvGraphicFramePr>
        <p:xfrm>
          <a:off x="461963" y="2827338"/>
          <a:ext cx="152400" cy="203200"/>
        </p:xfrm>
        <a:graphic>
          <a:graphicData uri="http://schemas.openxmlformats.org/presentationml/2006/ole">
            <mc:AlternateContent xmlns:mc="http://schemas.openxmlformats.org/markup-compatibility/2006">
              <mc:Choice xmlns:v="urn:schemas-microsoft-com:vml" Requires="v">
                <p:oleObj spid="_x0000_s3078" name="Equation" r:id="rId12" imgW="152280" imgH="203040" progId="Equation.DSMT4">
                  <p:embed/>
                </p:oleObj>
              </mc:Choice>
              <mc:Fallback>
                <p:oleObj name="Equation" r:id="rId12" imgW="152280" imgH="203040" progId="Equation.DSMT4">
                  <p:embed/>
                  <p:pic>
                    <p:nvPicPr>
                      <p:cNvPr id="3076"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1963" y="2827338"/>
                        <a:ext cx="152400" cy="203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7" name="Object 18"/>
          <p:cNvGraphicFramePr>
            <a:graphicFrameLocks noChangeAspect="1"/>
          </p:cNvGraphicFramePr>
          <p:nvPr/>
        </p:nvGraphicFramePr>
        <p:xfrm>
          <a:off x="1271588" y="2646363"/>
          <a:ext cx="228600" cy="266700"/>
        </p:xfrm>
        <a:graphic>
          <a:graphicData uri="http://schemas.openxmlformats.org/presentationml/2006/ole">
            <mc:AlternateContent xmlns:mc="http://schemas.openxmlformats.org/markup-compatibility/2006">
              <mc:Choice xmlns:v="urn:schemas-microsoft-com:vml" Requires="v">
                <p:oleObj spid="_x0000_s3079" name="Equation" r:id="rId14" imgW="228600" imgH="266400" progId="Equation.DSMT4">
                  <p:embed/>
                </p:oleObj>
              </mc:Choice>
              <mc:Fallback>
                <p:oleObj name="Equation" r:id="rId14" imgW="228600" imgH="266400" progId="Equation.DSMT4">
                  <p:embed/>
                  <p:pic>
                    <p:nvPicPr>
                      <p:cNvPr id="3077"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71588" y="2646363"/>
                        <a:ext cx="2286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95" name="AutoShape 19"/>
          <p:cNvSpPr>
            <a:spLocks noChangeArrowheads="1"/>
          </p:cNvSpPr>
          <p:nvPr/>
        </p:nvSpPr>
        <p:spPr bwMode="auto">
          <a:xfrm>
            <a:off x="1109663" y="2890838"/>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3096" name="AutoShape 20"/>
          <p:cNvCxnSpPr>
            <a:cxnSpLocks noChangeShapeType="1"/>
            <a:stCxn id="3094" idx="6"/>
            <a:endCxn id="3095" idx="2"/>
          </p:cNvCxnSpPr>
          <p:nvPr/>
        </p:nvCxnSpPr>
        <p:spPr bwMode="auto">
          <a:xfrm>
            <a:off x="690563" y="2928938"/>
            <a:ext cx="41910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nvGrpSpPr>
          <p:cNvPr id="3097" name="Group 21"/>
          <p:cNvGrpSpPr>
            <a:grpSpLocks/>
          </p:cNvGrpSpPr>
          <p:nvPr/>
        </p:nvGrpSpPr>
        <p:grpSpPr bwMode="auto">
          <a:xfrm>
            <a:off x="690563" y="1295400"/>
            <a:ext cx="914400" cy="1595438"/>
            <a:chOff x="435" y="816"/>
            <a:chExt cx="576" cy="1005"/>
          </a:xfrm>
        </p:grpSpPr>
        <p:sp>
          <p:nvSpPr>
            <p:cNvPr id="3162" name="AutoShape 22"/>
            <p:cNvSpPr>
              <a:spLocks noChangeArrowheads="1"/>
            </p:cNvSpPr>
            <p:nvPr/>
          </p:nvSpPr>
          <p:spPr bwMode="auto">
            <a:xfrm>
              <a:off x="435"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3088" name="Object 23"/>
            <p:cNvGraphicFramePr>
              <a:graphicFrameLocks noChangeAspect="1"/>
            </p:cNvGraphicFramePr>
            <p:nvPr/>
          </p:nvGraphicFramePr>
          <p:xfrm>
            <a:off x="455" y="824"/>
            <a:ext cx="536" cy="176"/>
          </p:xfrm>
          <a:graphic>
            <a:graphicData uri="http://schemas.openxmlformats.org/presentationml/2006/ole">
              <mc:AlternateContent xmlns:mc="http://schemas.openxmlformats.org/markup-compatibility/2006">
                <mc:Choice xmlns:v="urn:schemas-microsoft-com:vml" Requires="v">
                  <p:oleObj spid="_x0000_s3080" name="Equation" r:id="rId16" imgW="850680" imgH="279360" progId="Equation.DSMT4">
                    <p:embed/>
                  </p:oleObj>
                </mc:Choice>
                <mc:Fallback>
                  <p:oleObj name="Equation" r:id="rId16" imgW="850680" imgH="279360" progId="Equation.DSMT4">
                    <p:embed/>
                    <p:pic>
                      <p:nvPicPr>
                        <p:cNvPr id="3088"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5" y="824"/>
                          <a:ext cx="536"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163" name="AutoShape 24"/>
            <p:cNvCxnSpPr>
              <a:cxnSpLocks noChangeShapeType="1"/>
              <a:stCxn id="3162" idx="2"/>
              <a:endCxn id="3095" idx="0"/>
            </p:cNvCxnSpPr>
            <p:nvPr/>
          </p:nvCxnSpPr>
          <p:spPr bwMode="auto">
            <a:xfrm rot="5400000">
              <a:off x="316" y="1415"/>
              <a:ext cx="813"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3099" name="Rectangle 26"/>
          <p:cNvSpPr>
            <a:spLocks noChangeArrowheads="1"/>
          </p:cNvSpPr>
          <p:nvPr/>
        </p:nvSpPr>
        <p:spPr bwMode="auto">
          <a:xfrm>
            <a:off x="3276600" y="31480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3100" name="AutoShape 27"/>
          <p:cNvSpPr>
            <a:spLocks noChangeArrowheads="1"/>
          </p:cNvSpPr>
          <p:nvPr/>
        </p:nvSpPr>
        <p:spPr bwMode="auto">
          <a:xfrm>
            <a:off x="6910388" y="4875213"/>
            <a:ext cx="1587" cy="1587"/>
          </a:xfrm>
          <a:prstGeom prst="flowChartConnec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101" name="Rectangle 28"/>
          <p:cNvSpPr>
            <a:spLocks noChangeArrowheads="1"/>
          </p:cNvSpPr>
          <p:nvPr/>
        </p:nvSpPr>
        <p:spPr bwMode="auto">
          <a:xfrm>
            <a:off x="533400" y="5380038"/>
            <a:ext cx="152400" cy="152400"/>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3102" name="Text Box 29"/>
          <p:cNvSpPr txBox="1">
            <a:spLocks noChangeArrowheads="1"/>
          </p:cNvSpPr>
          <p:nvPr/>
        </p:nvSpPr>
        <p:spPr bwMode="auto">
          <a:xfrm>
            <a:off x="685800" y="5334000"/>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Player</a:t>
            </a:r>
          </a:p>
        </p:txBody>
      </p:sp>
      <p:sp>
        <p:nvSpPr>
          <p:cNvPr id="3103" name="Rectangle 30"/>
          <p:cNvSpPr>
            <a:spLocks noChangeArrowheads="1"/>
          </p:cNvSpPr>
          <p:nvPr/>
        </p:nvSpPr>
        <p:spPr bwMode="auto">
          <a:xfrm>
            <a:off x="533400" y="5805488"/>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04" name="Text Box 31"/>
          <p:cNvSpPr txBox="1">
            <a:spLocks noChangeArrowheads="1"/>
          </p:cNvSpPr>
          <p:nvPr/>
        </p:nvSpPr>
        <p:spPr bwMode="auto">
          <a:xfrm>
            <a:off x="685800" y="5759450"/>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Feedback Controller</a:t>
            </a:r>
          </a:p>
        </p:txBody>
      </p:sp>
      <p:sp>
        <p:nvSpPr>
          <p:cNvPr id="3105" name="Text Box 32"/>
          <p:cNvSpPr txBox="1">
            <a:spLocks noChangeArrowheads="1"/>
          </p:cNvSpPr>
          <p:nvPr/>
        </p:nvSpPr>
        <p:spPr bwMode="auto">
          <a:xfrm>
            <a:off x="685800" y="6232525"/>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System Input</a:t>
            </a:r>
          </a:p>
        </p:txBody>
      </p:sp>
      <p:sp>
        <p:nvSpPr>
          <p:cNvPr id="3106" name="Text Box 33"/>
          <p:cNvSpPr txBox="1">
            <a:spLocks noChangeArrowheads="1"/>
          </p:cNvSpPr>
          <p:nvPr/>
        </p:nvSpPr>
        <p:spPr bwMode="auto">
          <a:xfrm>
            <a:off x="2438400" y="5334000"/>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Noise</a:t>
            </a:r>
          </a:p>
        </p:txBody>
      </p:sp>
      <p:sp>
        <p:nvSpPr>
          <p:cNvPr id="3107" name="Rectangle 34"/>
          <p:cNvSpPr>
            <a:spLocks noChangeArrowheads="1"/>
          </p:cNvSpPr>
          <p:nvPr/>
        </p:nvSpPr>
        <p:spPr bwMode="auto">
          <a:xfrm>
            <a:off x="533400" y="6034088"/>
            <a:ext cx="152400" cy="152400"/>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3108" name="Text Box 35"/>
          <p:cNvSpPr txBox="1">
            <a:spLocks noChangeArrowheads="1"/>
          </p:cNvSpPr>
          <p:nvPr/>
        </p:nvSpPr>
        <p:spPr bwMode="auto">
          <a:xfrm>
            <a:off x="685800" y="5988050"/>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Input Weighting</a:t>
            </a:r>
          </a:p>
        </p:txBody>
      </p:sp>
      <p:sp>
        <p:nvSpPr>
          <p:cNvPr id="3109" name="Text Box 36"/>
          <p:cNvSpPr txBox="1">
            <a:spLocks noChangeArrowheads="1"/>
          </p:cNvSpPr>
          <p:nvPr/>
        </p:nvSpPr>
        <p:spPr bwMode="auto">
          <a:xfrm>
            <a:off x="2438400" y="5546725"/>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Positive Feedback (Set Point)</a:t>
            </a:r>
          </a:p>
        </p:txBody>
      </p:sp>
      <p:sp>
        <p:nvSpPr>
          <p:cNvPr id="3110" name="Text Box 37"/>
          <p:cNvSpPr txBox="1">
            <a:spLocks noChangeArrowheads="1"/>
          </p:cNvSpPr>
          <p:nvPr/>
        </p:nvSpPr>
        <p:spPr bwMode="auto">
          <a:xfrm>
            <a:off x="2438400" y="5775325"/>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Negative Feedback</a:t>
            </a:r>
          </a:p>
        </p:txBody>
      </p:sp>
      <p:sp>
        <p:nvSpPr>
          <p:cNvPr id="3111" name="Text Box 38"/>
          <p:cNvSpPr txBox="1">
            <a:spLocks noChangeArrowheads="1"/>
          </p:cNvSpPr>
          <p:nvPr/>
        </p:nvSpPr>
        <p:spPr bwMode="auto">
          <a:xfrm>
            <a:off x="2438400" y="6003925"/>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Junction (or Summation)</a:t>
            </a:r>
          </a:p>
        </p:txBody>
      </p:sp>
      <p:sp>
        <p:nvSpPr>
          <p:cNvPr id="3112" name="AutoShape 39"/>
          <p:cNvSpPr>
            <a:spLocks noChangeArrowheads="1"/>
          </p:cNvSpPr>
          <p:nvPr/>
        </p:nvSpPr>
        <p:spPr bwMode="auto">
          <a:xfrm>
            <a:off x="304800" y="5181600"/>
            <a:ext cx="3886200" cy="1447800"/>
          </a:xfrm>
          <a:prstGeom prst="flowChartAlternate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113" name="AutoShape 40"/>
          <p:cNvSpPr>
            <a:spLocks noChangeArrowheads="1"/>
          </p:cNvSpPr>
          <p:nvPr/>
        </p:nvSpPr>
        <p:spPr bwMode="auto">
          <a:xfrm>
            <a:off x="2286000" y="609600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3114" name="Oval 41"/>
          <p:cNvSpPr>
            <a:spLocks noChangeArrowheads="1"/>
          </p:cNvSpPr>
          <p:nvPr/>
        </p:nvSpPr>
        <p:spPr bwMode="auto">
          <a:xfrm>
            <a:off x="533400" y="6278563"/>
            <a:ext cx="152400" cy="152400"/>
          </a:xfrm>
          <a:prstGeom prst="ellipse">
            <a:avLst/>
          </a:prstGeom>
          <a:solidFill>
            <a:srgbClr val="FFFF00"/>
          </a:solidFill>
          <a:ln w="9525">
            <a:solidFill>
              <a:schemeClr val="tx1"/>
            </a:solidFill>
            <a:round/>
            <a:headEnd/>
            <a:tailEnd/>
          </a:ln>
        </p:spPr>
        <p:txBody>
          <a:bodyPr wrap="none" anchor="ctr"/>
          <a:lstStyle/>
          <a:p>
            <a:endParaRPr lang="en-US"/>
          </a:p>
        </p:txBody>
      </p:sp>
      <p:cxnSp>
        <p:nvCxnSpPr>
          <p:cNvPr id="3115" name="AutoShape 42"/>
          <p:cNvCxnSpPr>
            <a:cxnSpLocks noChangeShapeType="1"/>
          </p:cNvCxnSpPr>
          <p:nvPr/>
        </p:nvCxnSpPr>
        <p:spPr bwMode="auto">
          <a:xfrm>
            <a:off x="2209800" y="5897563"/>
            <a:ext cx="228600"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cxnSp>
        <p:nvCxnSpPr>
          <p:cNvPr id="3116" name="AutoShape 43"/>
          <p:cNvCxnSpPr>
            <a:cxnSpLocks noChangeShapeType="1"/>
          </p:cNvCxnSpPr>
          <p:nvPr/>
        </p:nvCxnSpPr>
        <p:spPr bwMode="auto">
          <a:xfrm>
            <a:off x="2209800" y="5668963"/>
            <a:ext cx="228600" cy="0"/>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sp>
        <p:nvSpPr>
          <p:cNvPr id="3117" name="AutoShape 44"/>
          <p:cNvSpPr>
            <a:spLocks noChangeArrowheads="1"/>
          </p:cNvSpPr>
          <p:nvPr/>
        </p:nvSpPr>
        <p:spPr bwMode="auto">
          <a:xfrm>
            <a:off x="2247900" y="5380038"/>
            <a:ext cx="152400" cy="152400"/>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sp>
        <p:nvSpPr>
          <p:cNvPr id="3118" name="Rectangle 45"/>
          <p:cNvSpPr>
            <a:spLocks noChangeArrowheads="1"/>
          </p:cNvSpPr>
          <p:nvPr/>
        </p:nvSpPr>
        <p:spPr bwMode="auto">
          <a:xfrm>
            <a:off x="533400" y="5592763"/>
            <a:ext cx="152400" cy="152400"/>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3119" name="Text Box 46"/>
          <p:cNvSpPr txBox="1">
            <a:spLocks noChangeArrowheads="1"/>
          </p:cNvSpPr>
          <p:nvPr/>
        </p:nvSpPr>
        <p:spPr bwMode="auto">
          <a:xfrm>
            <a:off x="685800" y="5546725"/>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Filter</a:t>
            </a:r>
          </a:p>
        </p:txBody>
      </p:sp>
      <p:sp>
        <p:nvSpPr>
          <p:cNvPr id="3120" name="Line 47"/>
          <p:cNvSpPr>
            <a:spLocks noChangeShapeType="1"/>
          </p:cNvSpPr>
          <p:nvPr/>
        </p:nvSpPr>
        <p:spPr bwMode="auto">
          <a:xfrm>
            <a:off x="1200150" y="2924175"/>
            <a:ext cx="1838325" cy="0"/>
          </a:xfrm>
          <a:prstGeom prst="line">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txBody>
          <a:bodyPr/>
          <a:lstStyle/>
          <a:p>
            <a:endParaRPr lang="en-US"/>
          </a:p>
        </p:txBody>
      </p:sp>
      <p:sp>
        <p:nvSpPr>
          <p:cNvPr id="3121" name="AutoShape 48"/>
          <p:cNvSpPr>
            <a:spLocks noChangeArrowheads="1"/>
          </p:cNvSpPr>
          <p:nvPr/>
        </p:nvSpPr>
        <p:spPr bwMode="auto">
          <a:xfrm>
            <a:off x="4595813" y="2432050"/>
            <a:ext cx="3390900" cy="2216150"/>
          </a:xfrm>
          <a:prstGeom prst="flowChartProcess">
            <a:avLst/>
          </a:prstGeom>
          <a:solidFill>
            <a:srgbClr val="C0C0C0"/>
          </a:solidFill>
          <a:ln w="9525">
            <a:solidFill>
              <a:schemeClr val="tx1"/>
            </a:solidFill>
            <a:miter lim="800000"/>
            <a:headEnd/>
            <a:tailEnd/>
          </a:ln>
        </p:spPr>
        <p:txBody>
          <a:bodyPr wrap="none" anchor="ctr"/>
          <a:lstStyle/>
          <a:p>
            <a:endParaRPr lang="en-US"/>
          </a:p>
        </p:txBody>
      </p:sp>
      <p:graphicFrame>
        <p:nvGraphicFramePr>
          <p:cNvPr id="3078" name="Object 49"/>
          <p:cNvGraphicFramePr>
            <a:graphicFrameLocks noChangeAspect="1"/>
          </p:cNvGraphicFramePr>
          <p:nvPr/>
        </p:nvGraphicFramePr>
        <p:xfrm>
          <a:off x="7739063" y="2870200"/>
          <a:ext cx="241300" cy="241300"/>
        </p:xfrm>
        <a:graphic>
          <a:graphicData uri="http://schemas.openxmlformats.org/presentationml/2006/ole">
            <mc:AlternateContent xmlns:mc="http://schemas.openxmlformats.org/markup-compatibility/2006">
              <mc:Choice xmlns:v="urn:schemas-microsoft-com:vml" Requires="v">
                <p:oleObj spid="_x0000_s3081" name="Equation" r:id="rId18" imgW="241200" imgH="241200" progId="Equation.DSMT4">
                  <p:embed/>
                </p:oleObj>
              </mc:Choice>
              <mc:Fallback>
                <p:oleObj name="Equation" r:id="rId18" imgW="241200" imgH="241200" progId="Equation.DSMT4">
                  <p:embed/>
                  <p:pic>
                    <p:nvPicPr>
                      <p:cNvPr id="3078" name="Object 4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39063" y="287020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9" name="Object 50"/>
          <p:cNvGraphicFramePr>
            <a:graphicFrameLocks noChangeAspect="1"/>
          </p:cNvGraphicFramePr>
          <p:nvPr/>
        </p:nvGraphicFramePr>
        <p:xfrm>
          <a:off x="7808913" y="4451350"/>
          <a:ext cx="127000" cy="165100"/>
        </p:xfrm>
        <a:graphic>
          <a:graphicData uri="http://schemas.openxmlformats.org/presentationml/2006/ole">
            <mc:AlternateContent xmlns:mc="http://schemas.openxmlformats.org/markup-compatibility/2006">
              <mc:Choice xmlns:v="urn:schemas-microsoft-com:vml" Requires="v">
                <p:oleObj spid="_x0000_s3082" name="Equation" r:id="rId20" imgW="126720" imgH="164880" progId="Equation.DSMT4">
                  <p:embed/>
                </p:oleObj>
              </mc:Choice>
              <mc:Fallback>
                <p:oleObj name="Equation" r:id="rId20" imgW="126720" imgH="164880" progId="Equation.DSMT4">
                  <p:embed/>
                  <p:pic>
                    <p:nvPicPr>
                      <p:cNvPr id="3079" name="Object 5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08913" y="4451350"/>
                        <a:ext cx="127000" cy="165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22" name="Rectangle 51"/>
          <p:cNvSpPr>
            <a:spLocks noChangeArrowheads="1"/>
          </p:cNvSpPr>
          <p:nvPr/>
        </p:nvSpPr>
        <p:spPr bwMode="auto">
          <a:xfrm>
            <a:off x="7748588" y="4419600"/>
            <a:ext cx="228600" cy="228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cxnSp>
        <p:nvCxnSpPr>
          <p:cNvPr id="3123" name="AutoShape 52"/>
          <p:cNvCxnSpPr>
            <a:cxnSpLocks noChangeShapeType="1"/>
            <a:stCxn id="3136" idx="6"/>
            <a:endCxn id="3124" idx="2"/>
          </p:cNvCxnSpPr>
          <p:nvPr/>
        </p:nvCxnSpPr>
        <p:spPr bwMode="auto">
          <a:xfrm>
            <a:off x="7910513" y="3194050"/>
            <a:ext cx="33337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3080" name="Object 53"/>
          <p:cNvGraphicFramePr>
            <a:graphicFrameLocks noChangeAspect="1"/>
          </p:cNvGraphicFramePr>
          <p:nvPr/>
        </p:nvGraphicFramePr>
        <p:xfrm>
          <a:off x="8342313" y="3346450"/>
          <a:ext cx="241300" cy="241300"/>
        </p:xfrm>
        <a:graphic>
          <a:graphicData uri="http://schemas.openxmlformats.org/presentationml/2006/ole">
            <mc:AlternateContent xmlns:mc="http://schemas.openxmlformats.org/markup-compatibility/2006">
              <mc:Choice xmlns:v="urn:schemas-microsoft-com:vml" Requires="v">
                <p:oleObj spid="_x0000_s3083" name="Equation" r:id="rId22" imgW="241200" imgH="241200" progId="Equation.DSMT4">
                  <p:embed/>
                </p:oleObj>
              </mc:Choice>
              <mc:Fallback>
                <p:oleObj name="Equation" r:id="rId22" imgW="241200" imgH="241200" progId="Equation.DSMT4">
                  <p:embed/>
                  <p:pic>
                    <p:nvPicPr>
                      <p:cNvPr id="3080" name="Object 5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342313" y="334645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24" name="AutoShape 54"/>
          <p:cNvSpPr>
            <a:spLocks noChangeArrowheads="1"/>
          </p:cNvSpPr>
          <p:nvPr/>
        </p:nvSpPr>
        <p:spPr bwMode="auto">
          <a:xfrm>
            <a:off x="8243888" y="31559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3125" name="Rectangle 55"/>
          <p:cNvSpPr>
            <a:spLocks noChangeArrowheads="1"/>
          </p:cNvSpPr>
          <p:nvPr/>
        </p:nvSpPr>
        <p:spPr bwMode="auto">
          <a:xfrm>
            <a:off x="6335713" y="3662363"/>
            <a:ext cx="228600" cy="228600"/>
          </a:xfrm>
          <a:prstGeom prst="rect">
            <a:avLst/>
          </a:prstGeom>
          <a:solidFill>
            <a:srgbClr val="CC99FF"/>
          </a:solidFill>
          <a:ln w="9525">
            <a:solidFill>
              <a:schemeClr val="tx1"/>
            </a:solidFill>
            <a:miter lim="800000"/>
            <a:headEnd/>
            <a:tailEnd/>
          </a:ln>
        </p:spPr>
        <p:txBody>
          <a:bodyPr wrap="none" anchor="ctr"/>
          <a:lstStyle/>
          <a:p>
            <a:endParaRPr lang="en-US"/>
          </a:p>
        </p:txBody>
      </p:sp>
      <p:graphicFrame>
        <p:nvGraphicFramePr>
          <p:cNvPr id="3081" name="Object 56"/>
          <p:cNvGraphicFramePr>
            <a:graphicFrameLocks noChangeAspect="1"/>
          </p:cNvGraphicFramePr>
          <p:nvPr/>
        </p:nvGraphicFramePr>
        <p:xfrm>
          <a:off x="6324600" y="3656013"/>
          <a:ext cx="254000" cy="241300"/>
        </p:xfrm>
        <a:graphic>
          <a:graphicData uri="http://schemas.openxmlformats.org/presentationml/2006/ole">
            <mc:AlternateContent xmlns:mc="http://schemas.openxmlformats.org/markup-compatibility/2006">
              <mc:Choice xmlns:v="urn:schemas-microsoft-com:vml" Requires="v">
                <p:oleObj spid="_x0000_s3084" name="Equation" r:id="rId24" imgW="253800" imgH="241200" progId="Equation.DSMT4">
                  <p:embed/>
                </p:oleObj>
              </mc:Choice>
              <mc:Fallback>
                <p:oleObj name="Equation" r:id="rId24" imgW="253800" imgH="241200" progId="Equation.DSMT4">
                  <p:embed/>
                  <p:pic>
                    <p:nvPicPr>
                      <p:cNvPr id="3081" name="Object 5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24600" y="3656013"/>
                        <a:ext cx="2540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126" name="AutoShape 57"/>
          <p:cNvCxnSpPr>
            <a:cxnSpLocks noChangeShapeType="1"/>
            <a:stCxn id="3129" idx="3"/>
            <a:endCxn id="3136" idx="2"/>
          </p:cNvCxnSpPr>
          <p:nvPr/>
        </p:nvCxnSpPr>
        <p:spPr bwMode="auto">
          <a:xfrm>
            <a:off x="7608888" y="3194050"/>
            <a:ext cx="2254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127" name="Rectangle 58"/>
          <p:cNvSpPr>
            <a:spLocks noChangeArrowheads="1"/>
          </p:cNvSpPr>
          <p:nvPr/>
        </p:nvSpPr>
        <p:spPr bwMode="auto">
          <a:xfrm>
            <a:off x="6846888" y="3309938"/>
            <a:ext cx="762000" cy="457200"/>
          </a:xfrm>
          <a:prstGeom prst="rect">
            <a:avLst/>
          </a:prstGeom>
          <a:solidFill>
            <a:schemeClr val="accent1"/>
          </a:solidFill>
          <a:ln w="9525">
            <a:solidFill>
              <a:schemeClr val="tx1"/>
            </a:solidFill>
            <a:miter lim="800000"/>
            <a:headEnd/>
            <a:tailEnd/>
          </a:ln>
        </p:spPr>
        <p:txBody>
          <a:bodyPr wrap="none" anchor="ctr"/>
          <a:lstStyle/>
          <a:p>
            <a:endParaRPr lang="en-US"/>
          </a:p>
        </p:txBody>
      </p:sp>
      <p:cxnSp>
        <p:nvCxnSpPr>
          <p:cNvPr id="3128" name="AutoShape 59"/>
          <p:cNvCxnSpPr>
            <a:cxnSpLocks noChangeShapeType="1"/>
            <a:stCxn id="3130" idx="0"/>
            <a:endCxn id="3129" idx="2"/>
          </p:cNvCxnSpPr>
          <p:nvPr/>
        </p:nvCxnSpPr>
        <p:spPr bwMode="auto">
          <a:xfrm flipV="1">
            <a:off x="7227888" y="3346450"/>
            <a:ext cx="0" cy="192088"/>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3129" name="Rectangle 60"/>
          <p:cNvSpPr>
            <a:spLocks noChangeArrowheads="1"/>
          </p:cNvSpPr>
          <p:nvPr/>
        </p:nvSpPr>
        <p:spPr bwMode="auto">
          <a:xfrm>
            <a:off x="6846888" y="3040063"/>
            <a:ext cx="762000" cy="306387"/>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a:p>
        </p:txBody>
      </p:sp>
      <p:sp>
        <p:nvSpPr>
          <p:cNvPr id="3130" name="AutoShape 61"/>
          <p:cNvSpPr>
            <a:spLocks noChangeArrowheads="1"/>
          </p:cNvSpPr>
          <p:nvPr/>
        </p:nvSpPr>
        <p:spPr bwMode="auto">
          <a:xfrm>
            <a:off x="7135813" y="3538538"/>
            <a:ext cx="184150" cy="184150"/>
          </a:xfrm>
          <a:prstGeom prst="flowChartSummingJunction">
            <a:avLst/>
          </a:prstGeom>
          <a:solidFill>
            <a:schemeClr val="accent1"/>
          </a:solidFill>
          <a:ln w="9525">
            <a:solidFill>
              <a:schemeClr val="tx1"/>
            </a:solidFill>
            <a:round/>
            <a:headEnd/>
            <a:tailEnd/>
          </a:ln>
        </p:spPr>
        <p:txBody>
          <a:bodyPr wrap="none" anchor="ctr"/>
          <a:lstStyle/>
          <a:p>
            <a:endParaRPr lang="en-US"/>
          </a:p>
        </p:txBody>
      </p:sp>
      <p:sp>
        <p:nvSpPr>
          <p:cNvPr id="3131" name="Text Box 62"/>
          <p:cNvSpPr txBox="1">
            <a:spLocks noChangeArrowheads="1"/>
          </p:cNvSpPr>
          <p:nvPr/>
        </p:nvSpPr>
        <p:spPr bwMode="auto">
          <a:xfrm>
            <a:off x="6992938" y="3605213"/>
            <a:ext cx="195262"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3132" name="AutoShape 63"/>
          <p:cNvSpPr>
            <a:spLocks noChangeArrowheads="1"/>
          </p:cNvSpPr>
          <p:nvPr/>
        </p:nvSpPr>
        <p:spPr bwMode="auto">
          <a:xfrm rot="-5400000">
            <a:off x="7158832" y="3378993"/>
            <a:ext cx="139700" cy="138113"/>
          </a:xfrm>
          <a:prstGeom prst="flowChartDelay">
            <a:avLst/>
          </a:prstGeom>
          <a:solidFill>
            <a:schemeClr val="accent1"/>
          </a:solidFill>
          <a:ln w="9525">
            <a:solidFill>
              <a:schemeClr val="tx1"/>
            </a:solidFill>
            <a:miter lim="800000"/>
            <a:headEnd/>
            <a:tailEnd/>
          </a:ln>
        </p:spPr>
        <p:txBody>
          <a:bodyPr vert="eaVert" wrap="none" anchor="ctr"/>
          <a:lstStyle/>
          <a:p>
            <a:pPr algn="ctr" eaLnBrk="1" hangingPunct="1"/>
            <a:endParaRPr lang="en-US"/>
          </a:p>
        </p:txBody>
      </p:sp>
      <p:graphicFrame>
        <p:nvGraphicFramePr>
          <p:cNvPr id="3082" name="Object 64"/>
          <p:cNvGraphicFramePr>
            <a:graphicFrameLocks noChangeAspect="1"/>
          </p:cNvGraphicFramePr>
          <p:nvPr/>
        </p:nvGraphicFramePr>
        <p:xfrm>
          <a:off x="7170738" y="3395663"/>
          <a:ext cx="114300" cy="107950"/>
        </p:xfrm>
        <a:graphic>
          <a:graphicData uri="http://schemas.openxmlformats.org/presentationml/2006/ole">
            <mc:AlternateContent xmlns:mc="http://schemas.openxmlformats.org/markup-compatibility/2006">
              <mc:Choice xmlns:v="urn:schemas-microsoft-com:vml" Requires="v">
                <p:oleObj spid="_x0000_s3085" name="Equation" r:id="rId26" imgW="190440" imgH="177480" progId="Equation.DSMT4">
                  <p:embed/>
                </p:oleObj>
              </mc:Choice>
              <mc:Fallback>
                <p:oleObj name="Equation" r:id="rId26" imgW="190440" imgH="177480" progId="Equation.DSMT4">
                  <p:embed/>
                  <p:pic>
                    <p:nvPicPr>
                      <p:cNvPr id="3082" name="Object 6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0738" y="3395663"/>
                        <a:ext cx="114300" cy="107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33" name="Text Box 65"/>
          <p:cNvSpPr txBox="1">
            <a:spLocks noChangeArrowheads="1"/>
          </p:cNvSpPr>
          <p:nvPr/>
        </p:nvSpPr>
        <p:spPr bwMode="auto">
          <a:xfrm>
            <a:off x="7234238" y="3568700"/>
            <a:ext cx="2444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aphicFrame>
        <p:nvGraphicFramePr>
          <p:cNvPr id="3083" name="Object 66"/>
          <p:cNvGraphicFramePr>
            <a:graphicFrameLocks noChangeAspect="1"/>
          </p:cNvGraphicFramePr>
          <p:nvPr/>
        </p:nvGraphicFramePr>
        <p:xfrm>
          <a:off x="7107238" y="3073400"/>
          <a:ext cx="241300" cy="241300"/>
        </p:xfrm>
        <a:graphic>
          <a:graphicData uri="http://schemas.openxmlformats.org/presentationml/2006/ole">
            <mc:AlternateContent xmlns:mc="http://schemas.openxmlformats.org/markup-compatibility/2006">
              <mc:Choice xmlns:v="urn:schemas-microsoft-com:vml" Requires="v">
                <p:oleObj spid="_x0000_s3086" name="Equation" r:id="rId27" imgW="241200" imgH="241200" progId="Equation.DSMT4">
                  <p:embed/>
                </p:oleObj>
              </mc:Choice>
              <mc:Fallback>
                <p:oleObj name="Equation" r:id="rId27" imgW="241200" imgH="241200" progId="Equation.DSMT4">
                  <p:embed/>
                  <p:pic>
                    <p:nvPicPr>
                      <p:cNvPr id="3083" name="Object 6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107238" y="307340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134" name="AutoShape 67"/>
          <p:cNvCxnSpPr>
            <a:cxnSpLocks noChangeShapeType="1"/>
            <a:stCxn id="3136" idx="4"/>
            <a:endCxn id="3130" idx="6"/>
          </p:cNvCxnSpPr>
          <p:nvPr/>
        </p:nvCxnSpPr>
        <p:spPr bwMode="auto">
          <a:xfrm rot="5400000">
            <a:off x="7396956" y="3155157"/>
            <a:ext cx="398463" cy="552450"/>
          </a:xfrm>
          <a:prstGeom prst="bentConnector2">
            <a:avLst/>
          </a:prstGeom>
          <a:noFill/>
          <a:ln w="12700">
            <a:solidFill>
              <a:srgbClr val="0000FF"/>
            </a:solidFill>
            <a:miter lim="800000"/>
            <a:headEnd/>
            <a:tailEnd type="triangle" w="med" len="med"/>
          </a:ln>
          <a:extLst>
            <a:ext uri="{909E8E84-426E-40dd-AFC4-6F175D3DCCD1}">
              <a14:hiddenFill xmlns="" xmlns:a14="http://schemas.microsoft.com/office/drawing/2010/main">
                <a:noFill/>
              </a14:hiddenFill>
            </a:ext>
          </a:extLst>
        </p:spPr>
      </p:cxnSp>
      <p:sp>
        <p:nvSpPr>
          <p:cNvPr id="3135" name="AutoShape 68"/>
          <p:cNvSpPr>
            <a:spLocks noChangeArrowheads="1"/>
          </p:cNvSpPr>
          <p:nvPr/>
        </p:nvSpPr>
        <p:spPr bwMode="auto">
          <a:xfrm>
            <a:off x="6411913" y="33464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3136" name="AutoShape 69"/>
          <p:cNvSpPr>
            <a:spLocks noChangeArrowheads="1"/>
          </p:cNvSpPr>
          <p:nvPr/>
        </p:nvSpPr>
        <p:spPr bwMode="auto">
          <a:xfrm>
            <a:off x="7834313" y="31559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3137" name="AutoShape 70"/>
          <p:cNvCxnSpPr>
            <a:cxnSpLocks noChangeShapeType="1"/>
            <a:stCxn id="3125" idx="0"/>
            <a:endCxn id="3135" idx="4"/>
          </p:cNvCxnSpPr>
          <p:nvPr/>
        </p:nvCxnSpPr>
        <p:spPr bwMode="auto">
          <a:xfrm flipV="1">
            <a:off x="6450013" y="3422650"/>
            <a:ext cx="0" cy="23971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138" name="AutoShape 71"/>
          <p:cNvCxnSpPr>
            <a:cxnSpLocks noChangeShapeType="1"/>
            <a:stCxn id="3135" idx="6"/>
            <a:endCxn id="3129" idx="1"/>
          </p:cNvCxnSpPr>
          <p:nvPr/>
        </p:nvCxnSpPr>
        <p:spPr bwMode="auto">
          <a:xfrm flipV="1">
            <a:off x="6488113" y="3194050"/>
            <a:ext cx="358775" cy="190500"/>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aphicFrame>
        <p:nvGraphicFramePr>
          <p:cNvPr id="3084" name="Object 72"/>
          <p:cNvGraphicFramePr>
            <a:graphicFrameLocks noChangeAspect="1"/>
          </p:cNvGraphicFramePr>
          <p:nvPr/>
        </p:nvGraphicFramePr>
        <p:xfrm>
          <a:off x="6062663" y="3422650"/>
          <a:ext cx="266700" cy="266700"/>
        </p:xfrm>
        <a:graphic>
          <a:graphicData uri="http://schemas.openxmlformats.org/presentationml/2006/ole">
            <mc:AlternateContent xmlns:mc="http://schemas.openxmlformats.org/markup-compatibility/2006">
              <mc:Choice xmlns:v="urn:schemas-microsoft-com:vml" Requires="v">
                <p:oleObj spid="_x0000_s3087" name="Equation" r:id="rId29" imgW="266400" imgH="266400" progId="Equation.DSMT4">
                  <p:embed/>
                </p:oleObj>
              </mc:Choice>
              <mc:Fallback>
                <p:oleObj name="Equation" r:id="rId29" imgW="266400" imgH="266400" progId="Equation.DSMT4">
                  <p:embed/>
                  <p:pic>
                    <p:nvPicPr>
                      <p:cNvPr id="3084" name="Object 7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62663" y="3422650"/>
                        <a:ext cx="2667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139" name="AutoShape 73"/>
          <p:cNvCxnSpPr>
            <a:cxnSpLocks noChangeShapeType="1"/>
            <a:stCxn id="3157" idx="6"/>
            <a:endCxn id="3125" idx="1"/>
          </p:cNvCxnSpPr>
          <p:nvPr/>
        </p:nvCxnSpPr>
        <p:spPr bwMode="auto">
          <a:xfrm>
            <a:off x="5614988" y="3776663"/>
            <a:ext cx="7207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140" name="AutoShape 74"/>
          <p:cNvCxnSpPr>
            <a:cxnSpLocks noChangeShapeType="1"/>
            <a:stCxn id="3153" idx="3"/>
            <a:endCxn id="3125" idx="2"/>
          </p:cNvCxnSpPr>
          <p:nvPr/>
        </p:nvCxnSpPr>
        <p:spPr bwMode="auto">
          <a:xfrm flipV="1">
            <a:off x="5767388" y="3890963"/>
            <a:ext cx="682625" cy="315912"/>
          </a:xfrm>
          <a:prstGeom prst="bentConnector2">
            <a:avLst/>
          </a:prstGeom>
          <a:noFill/>
          <a:ln w="9525" cap="rnd">
            <a:solidFill>
              <a:schemeClr val="tx1"/>
            </a:solidFill>
            <a:prstDash val="sysDot"/>
            <a:miter lim="800000"/>
            <a:headEnd/>
            <a:tailEnd/>
          </a:ln>
          <a:extLst>
            <a:ext uri="{909E8E84-426E-40dd-AFC4-6F175D3DCCD1}">
              <a14:hiddenFill xmlns="" xmlns:a14="http://schemas.microsoft.com/office/drawing/2010/main">
                <a:noFill/>
              </a14:hiddenFill>
            </a:ext>
          </a:extLst>
        </p:spPr>
      </p:cxnSp>
      <p:grpSp>
        <p:nvGrpSpPr>
          <p:cNvPr id="3141" name="Group 75"/>
          <p:cNvGrpSpPr>
            <a:grpSpLocks/>
          </p:cNvGrpSpPr>
          <p:nvPr/>
        </p:nvGrpSpPr>
        <p:grpSpPr bwMode="auto">
          <a:xfrm>
            <a:off x="4610100" y="3587750"/>
            <a:ext cx="1200150" cy="827088"/>
            <a:chOff x="2904" y="2260"/>
            <a:chExt cx="756" cy="521"/>
          </a:xfrm>
        </p:grpSpPr>
        <p:graphicFrame>
          <p:nvGraphicFramePr>
            <p:cNvPr id="3086" name="Object 76"/>
            <p:cNvGraphicFramePr>
              <a:graphicFrameLocks noChangeAspect="1"/>
            </p:cNvGraphicFramePr>
            <p:nvPr/>
          </p:nvGraphicFramePr>
          <p:xfrm>
            <a:off x="2904" y="2370"/>
            <a:ext cx="152" cy="168"/>
          </p:xfrm>
          <a:graphic>
            <a:graphicData uri="http://schemas.openxmlformats.org/presentationml/2006/ole">
              <mc:AlternateContent xmlns:mc="http://schemas.openxmlformats.org/markup-compatibility/2006">
                <mc:Choice xmlns:v="urn:schemas-microsoft-com:vml" Requires="v">
                  <p:oleObj spid="_x0000_s3088" name="Equation" r:id="rId31" imgW="241200" imgH="266400" progId="Equation.DSMT4">
                    <p:embed/>
                  </p:oleObj>
                </mc:Choice>
                <mc:Fallback>
                  <p:oleObj name="Equation" r:id="rId31" imgW="241200" imgH="266400" progId="Equation.DSMT4">
                    <p:embed/>
                    <p:pic>
                      <p:nvPicPr>
                        <p:cNvPr id="3086" name="Object 7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904" y="2370"/>
                          <a:ext cx="152" cy="1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149" name="Group 77"/>
            <p:cNvGrpSpPr>
              <a:grpSpLocks/>
            </p:cNvGrpSpPr>
            <p:nvPr/>
          </p:nvGrpSpPr>
          <p:grpSpPr bwMode="auto">
            <a:xfrm>
              <a:off x="3132" y="2260"/>
              <a:ext cx="528" cy="521"/>
              <a:chOff x="3132" y="2260"/>
              <a:chExt cx="528" cy="521"/>
            </a:xfrm>
          </p:grpSpPr>
          <p:sp>
            <p:nvSpPr>
              <p:cNvPr id="3150" name="Rectangle 78"/>
              <p:cNvSpPr>
                <a:spLocks noChangeArrowheads="1"/>
              </p:cNvSpPr>
              <p:nvPr/>
            </p:nvSpPr>
            <p:spPr bwMode="auto">
              <a:xfrm>
                <a:off x="3132" y="2260"/>
                <a:ext cx="528" cy="47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3151" name="AutoShape 79"/>
              <p:cNvSpPr>
                <a:spLocks noChangeArrowheads="1"/>
              </p:cNvSpPr>
              <p:nvPr/>
            </p:nvSpPr>
            <p:spPr bwMode="auto">
              <a:xfrm>
                <a:off x="3217" y="2592"/>
                <a:ext cx="116" cy="116"/>
              </a:xfrm>
              <a:prstGeom prst="flowChartSummingJunction">
                <a:avLst/>
              </a:prstGeom>
              <a:solidFill>
                <a:srgbClr val="33CCCC"/>
              </a:solidFill>
              <a:ln w="9525">
                <a:solidFill>
                  <a:schemeClr val="tx1"/>
                </a:solidFill>
                <a:round/>
                <a:headEnd/>
                <a:tailEnd/>
              </a:ln>
            </p:spPr>
            <p:txBody>
              <a:bodyPr wrap="none" anchor="ctr"/>
              <a:lstStyle/>
              <a:p>
                <a:endParaRPr lang="en-US"/>
              </a:p>
            </p:txBody>
          </p:sp>
          <p:cxnSp>
            <p:nvCxnSpPr>
              <p:cNvPr id="3152" name="AutoShape 80"/>
              <p:cNvCxnSpPr>
                <a:cxnSpLocks noChangeShapeType="1"/>
                <a:stCxn id="3156" idx="4"/>
                <a:endCxn id="3151" idx="0"/>
              </p:cNvCxnSpPr>
              <p:nvPr/>
            </p:nvCxnSpPr>
            <p:spPr bwMode="auto">
              <a:xfrm rot="5400000">
                <a:off x="3180" y="2498"/>
                <a:ext cx="189"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3153" name="Rectangle 81"/>
              <p:cNvSpPr>
                <a:spLocks noChangeArrowheads="1"/>
              </p:cNvSpPr>
              <p:nvPr/>
            </p:nvSpPr>
            <p:spPr bwMode="auto">
              <a:xfrm>
                <a:off x="3393" y="2602"/>
                <a:ext cx="240" cy="96"/>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3154" name="AutoShape 82"/>
              <p:cNvCxnSpPr>
                <a:cxnSpLocks noChangeShapeType="1"/>
                <a:stCxn id="3153" idx="0"/>
                <a:endCxn id="3157" idx="4"/>
              </p:cNvCxnSpPr>
              <p:nvPr/>
            </p:nvCxnSpPr>
            <p:spPr bwMode="auto">
              <a:xfrm flipV="1">
                <a:off x="3513" y="2403"/>
                <a:ext cx="0" cy="19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155" name="AutoShape 83"/>
              <p:cNvCxnSpPr>
                <a:cxnSpLocks noChangeShapeType="1"/>
                <a:stCxn id="3151" idx="6"/>
                <a:endCxn id="3153" idx="1"/>
              </p:cNvCxnSpPr>
              <p:nvPr/>
            </p:nvCxnSpPr>
            <p:spPr bwMode="auto">
              <a:xfrm>
                <a:off x="3333" y="2650"/>
                <a:ext cx="6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3156" name="AutoShape 84"/>
              <p:cNvSpPr>
                <a:spLocks noChangeArrowheads="1"/>
              </p:cNvSpPr>
              <p:nvPr/>
            </p:nvSpPr>
            <p:spPr bwMode="auto">
              <a:xfrm>
                <a:off x="3251" y="235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3157" name="AutoShape 85"/>
              <p:cNvSpPr>
                <a:spLocks noChangeArrowheads="1"/>
              </p:cNvSpPr>
              <p:nvPr/>
            </p:nvSpPr>
            <p:spPr bwMode="auto">
              <a:xfrm>
                <a:off x="3489" y="235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3158" name="AutoShape 86"/>
              <p:cNvSpPr>
                <a:spLocks noChangeArrowheads="1"/>
              </p:cNvSpPr>
              <p:nvPr/>
            </p:nvSpPr>
            <p:spPr bwMode="auto">
              <a:xfrm rot="-5400000">
                <a:off x="3468" y="2480"/>
                <a:ext cx="88" cy="87"/>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cxnSp>
            <p:nvCxnSpPr>
              <p:cNvPr id="3159" name="AutoShape 87"/>
              <p:cNvCxnSpPr>
                <a:cxnSpLocks noChangeShapeType="1"/>
                <a:stCxn id="3156" idx="6"/>
                <a:endCxn id="3157" idx="2"/>
              </p:cNvCxnSpPr>
              <p:nvPr/>
            </p:nvCxnSpPr>
            <p:spPr bwMode="auto">
              <a:xfrm>
                <a:off x="3299" y="2379"/>
                <a:ext cx="19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3087" name="Object 88"/>
              <p:cNvGraphicFramePr>
                <a:graphicFrameLocks noChangeAspect="1"/>
              </p:cNvGraphicFramePr>
              <p:nvPr/>
            </p:nvGraphicFramePr>
            <p:xfrm>
              <a:off x="3468" y="2496"/>
              <a:ext cx="72" cy="68"/>
            </p:xfrm>
            <a:graphic>
              <a:graphicData uri="http://schemas.openxmlformats.org/presentationml/2006/ole">
                <mc:AlternateContent xmlns:mc="http://schemas.openxmlformats.org/markup-compatibility/2006">
                  <mc:Choice xmlns:v="urn:schemas-microsoft-com:vml" Requires="v">
                    <p:oleObj spid="_x0000_s3089" name="Equation" r:id="rId33" imgW="190440" imgH="177480" progId="Equation.DSMT4">
                      <p:embed/>
                    </p:oleObj>
                  </mc:Choice>
                  <mc:Fallback>
                    <p:oleObj name="Equation" r:id="rId33" imgW="190440" imgH="177480" progId="Equation.DSMT4">
                      <p:embed/>
                      <p:pic>
                        <p:nvPicPr>
                          <p:cNvPr id="3087" name="Object 8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8" y="2496"/>
                            <a:ext cx="72" cy="68"/>
                          </a:xfrm>
                          <a:prstGeom prst="rect">
                            <a:avLst/>
                          </a:prstGeom>
                          <a:noFill/>
                          <a:ln>
                            <a:noFill/>
                          </a:ln>
                          <a:effectLst/>
                          <a:extLst>
                            <a:ext uri="{909E8E84-426E-40dd-AFC4-6F175D3DCCD1}">
                              <a14:hiddenFill xmlns="" xmlns:a14="http://schemas.microsoft.com/office/drawing/2010/main">
                                <a:solidFill>
                                  <a:srgbClr val="99CC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60" name="Text Box 89"/>
              <p:cNvSpPr txBox="1">
                <a:spLocks noChangeArrowheads="1"/>
              </p:cNvSpPr>
              <p:nvPr/>
            </p:nvSpPr>
            <p:spPr bwMode="auto">
              <a:xfrm>
                <a:off x="3132" y="2637"/>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3161" name="Text Box 90"/>
              <p:cNvSpPr txBox="1">
                <a:spLocks noChangeArrowheads="1"/>
              </p:cNvSpPr>
              <p:nvPr/>
            </p:nvSpPr>
            <p:spPr bwMode="auto">
              <a:xfrm>
                <a:off x="3170" y="2486"/>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pSp>
      </p:grpSp>
      <p:grpSp>
        <p:nvGrpSpPr>
          <p:cNvPr id="3142" name="Group 91"/>
          <p:cNvGrpSpPr>
            <a:grpSpLocks/>
          </p:cNvGrpSpPr>
          <p:nvPr/>
        </p:nvGrpSpPr>
        <p:grpSpPr bwMode="auto">
          <a:xfrm>
            <a:off x="3795713" y="2897188"/>
            <a:ext cx="1365250" cy="879475"/>
            <a:chOff x="2391" y="1825"/>
            <a:chExt cx="860" cy="554"/>
          </a:xfrm>
        </p:grpSpPr>
        <p:cxnSp>
          <p:nvCxnSpPr>
            <p:cNvPr id="3146" name="AutoShape 92"/>
            <p:cNvCxnSpPr>
              <a:cxnSpLocks noChangeShapeType="1"/>
              <a:endCxn id="3147" idx="2"/>
            </p:cNvCxnSpPr>
            <p:nvPr/>
          </p:nvCxnSpPr>
          <p:spPr bwMode="auto">
            <a:xfrm>
              <a:off x="2391" y="1846"/>
              <a:ext cx="202" cy="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3085" name="Object 93"/>
            <p:cNvGraphicFramePr>
              <a:graphicFrameLocks noChangeAspect="1"/>
            </p:cNvGraphicFramePr>
            <p:nvPr/>
          </p:nvGraphicFramePr>
          <p:xfrm>
            <a:off x="2487" y="1866"/>
            <a:ext cx="152" cy="152"/>
          </p:xfrm>
          <a:graphic>
            <a:graphicData uri="http://schemas.openxmlformats.org/presentationml/2006/ole">
              <mc:AlternateContent xmlns:mc="http://schemas.openxmlformats.org/markup-compatibility/2006">
                <mc:Choice xmlns:v="urn:schemas-microsoft-com:vml" Requires="v">
                  <p:oleObj spid="_x0000_s3090" name="Equation" r:id="rId34" imgW="241200" imgH="241200" progId="Equation.DSMT4">
                    <p:embed/>
                  </p:oleObj>
                </mc:Choice>
                <mc:Fallback>
                  <p:oleObj name="Equation" r:id="rId34" imgW="241200" imgH="241200" progId="Equation.DSMT4">
                    <p:embed/>
                    <p:pic>
                      <p:nvPicPr>
                        <p:cNvPr id="3085" name="Object 9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487" y="1866"/>
                          <a:ext cx="152"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7" name="AutoShape 94"/>
            <p:cNvSpPr>
              <a:spLocks noChangeArrowheads="1"/>
            </p:cNvSpPr>
            <p:nvPr/>
          </p:nvSpPr>
          <p:spPr bwMode="auto">
            <a:xfrm>
              <a:off x="2593" y="182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3148" name="AutoShape 95"/>
            <p:cNvCxnSpPr>
              <a:cxnSpLocks noChangeShapeType="1"/>
              <a:stCxn id="3147" idx="6"/>
            </p:cNvCxnSpPr>
            <p:nvPr/>
          </p:nvCxnSpPr>
          <p:spPr bwMode="auto">
            <a:xfrm>
              <a:off x="2641" y="1849"/>
              <a:ext cx="610" cy="530"/>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grpSp>
        <p:nvGrpSpPr>
          <p:cNvPr id="7" name="Group 96"/>
          <p:cNvGrpSpPr>
            <a:grpSpLocks/>
          </p:cNvGrpSpPr>
          <p:nvPr/>
        </p:nvGrpSpPr>
        <p:grpSpPr bwMode="auto">
          <a:xfrm>
            <a:off x="2375959" y="1080559"/>
            <a:ext cx="3571875" cy="1820863"/>
            <a:chOff x="1518" y="702"/>
            <a:chExt cx="2250" cy="1147"/>
          </a:xfrm>
        </p:grpSpPr>
        <p:sp>
          <p:nvSpPr>
            <p:cNvPr id="3144" name="Text Box 97"/>
            <p:cNvSpPr txBox="1">
              <a:spLocks noChangeArrowheads="1"/>
            </p:cNvSpPr>
            <p:nvPr/>
          </p:nvSpPr>
          <p:spPr bwMode="auto">
            <a:xfrm>
              <a:off x="1518" y="702"/>
              <a:ext cx="2250" cy="41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dirty="0"/>
                <a:t>Request from “field” to “command” for resources.</a:t>
              </a:r>
            </a:p>
          </p:txBody>
        </p:sp>
        <p:cxnSp>
          <p:nvCxnSpPr>
            <p:cNvPr id="3145" name="AutoShape 98"/>
            <p:cNvCxnSpPr>
              <a:cxnSpLocks noChangeShapeType="1"/>
              <a:stCxn id="3144" idx="2"/>
              <a:endCxn id="3147" idx="6"/>
            </p:cNvCxnSpPr>
            <p:nvPr/>
          </p:nvCxnSpPr>
          <p:spPr bwMode="auto">
            <a:xfrm flipH="1">
              <a:off x="2641" y="1112"/>
              <a:ext cx="2" cy="737"/>
            </a:xfrm>
            <a:prstGeom prst="straightConnector1">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cxnSp>
      </p:grpSp>
      <p:sp>
        <p:nvSpPr>
          <p:cNvPr id="3" name="Slide Number Placeholder 2"/>
          <p:cNvSpPr>
            <a:spLocks noGrp="1"/>
          </p:cNvSpPr>
          <p:nvPr>
            <p:ph type="sldNum" sz="quarter" idx="12"/>
          </p:nvPr>
        </p:nvSpPr>
        <p:spPr/>
        <p:txBody>
          <a:bodyPr/>
          <a:lstStyle/>
          <a:p>
            <a:pPr>
              <a:defRPr/>
            </a:pPr>
            <a:fld id="{DA469533-0022-40D3-A8C4-24E9F82F8CEE}" type="slidenum">
              <a:rPr lang="en-US" smtClean="0"/>
              <a:pPr>
                <a:defRPr/>
              </a:pPr>
              <a:t>19</a:t>
            </a:fld>
            <a:endParaRPr lang="en-US"/>
          </a:p>
        </p:txBody>
      </p:sp>
      <p:sp>
        <p:nvSpPr>
          <p:cNvPr id="102" name="Title 1"/>
          <p:cNvSpPr txBox="1">
            <a:spLocks/>
          </p:cNvSpPr>
          <p:nvPr/>
        </p:nvSpPr>
        <p:spPr>
          <a:xfrm>
            <a:off x="685800" y="304800"/>
            <a:ext cx="7772400" cy="6096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eaLnBrk="0" fontAlgn="base" hangingPunct="0">
              <a:spcBef>
                <a:spcPct val="0"/>
              </a:spcBef>
              <a:spcAft>
                <a:spcPct val="0"/>
              </a:spcAft>
              <a:defRPr sz="3600">
                <a:solidFill>
                  <a:schemeClr val="tx2"/>
                </a:solidFill>
                <a:latin typeface="Times New Roman" pitchFamily="18" charset="0"/>
              </a:defRPr>
            </a:lvl6pPr>
            <a:lvl7pPr marL="914400" algn="l" rtl="0" eaLnBrk="0" fontAlgn="base" hangingPunct="0">
              <a:spcBef>
                <a:spcPct val="0"/>
              </a:spcBef>
              <a:spcAft>
                <a:spcPct val="0"/>
              </a:spcAft>
              <a:defRPr sz="3600">
                <a:solidFill>
                  <a:schemeClr val="tx2"/>
                </a:solidFill>
                <a:latin typeface="Times New Roman" pitchFamily="18" charset="0"/>
              </a:defRPr>
            </a:lvl7pPr>
            <a:lvl8pPr marL="1371600" algn="l" rtl="0" eaLnBrk="0" fontAlgn="base" hangingPunct="0">
              <a:spcBef>
                <a:spcPct val="0"/>
              </a:spcBef>
              <a:spcAft>
                <a:spcPct val="0"/>
              </a:spcAft>
              <a:defRPr sz="3600">
                <a:solidFill>
                  <a:schemeClr val="tx2"/>
                </a:solidFill>
                <a:latin typeface="Times New Roman" pitchFamily="18" charset="0"/>
              </a:defRPr>
            </a:lvl8pPr>
            <a:lvl9pPr marL="1828800" algn="l" rtl="0" eaLnBrk="0" fontAlgn="base" hangingPunct="0">
              <a:spcBef>
                <a:spcPct val="0"/>
              </a:spcBef>
              <a:spcAft>
                <a:spcPct val="0"/>
              </a:spcAft>
              <a:defRPr sz="3600">
                <a:solidFill>
                  <a:schemeClr val="tx2"/>
                </a:solidFill>
                <a:latin typeface="Times New Roman" pitchFamily="18" charset="0"/>
              </a:defRPr>
            </a:lvl9pPr>
          </a:lstStyle>
          <a:p>
            <a:r>
              <a:rPr lang="en-US" i="0" kern="0"/>
              <a:t>Two-agent newsvendor schematic</a:t>
            </a:r>
            <a:endParaRPr lang="en-US" i="0" kern="0" dirty="0"/>
          </a:p>
        </p:txBody>
      </p:sp>
    </p:spTree>
    <p:extLst>
      <p:ext uri="{BB962C8B-B14F-4D97-AF65-F5344CB8AC3E}">
        <p14:creationId xmlns:p14="http://schemas.microsoft.com/office/powerpoint/2010/main" val="372436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Week 9 - Monday</a:t>
            </a:r>
          </a:p>
        </p:txBody>
      </p:sp>
      <p:sp>
        <p:nvSpPr>
          <p:cNvPr id="4101" name="Rectangle 5"/>
          <p:cNvSpPr>
            <a:spLocks noGrp="1" noChangeArrowheads="1"/>
          </p:cNvSpPr>
          <p:nvPr>
            <p:ph type="subTitle" idx="1"/>
          </p:nvPr>
        </p:nvSpPr>
        <p:spPr/>
        <p:txBody>
          <a:bodyPr/>
          <a:lstStyle/>
          <a:p>
            <a:r>
              <a:rPr lang="en-US" dirty="0"/>
              <a:t>Beer game discussion</a:t>
            </a:r>
          </a:p>
        </p:txBody>
      </p:sp>
      <p:sp>
        <p:nvSpPr>
          <p:cNvPr id="3" name="Footer Placeholder 2"/>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2</a:t>
            </a:fld>
            <a:endParaRPr lang="en-US"/>
          </a:p>
        </p:txBody>
      </p:sp>
    </p:spTree>
    <p:extLst>
      <p:ext uri="{BB962C8B-B14F-4D97-AF65-F5344CB8AC3E}">
        <p14:creationId xmlns:p14="http://schemas.microsoft.com/office/powerpoint/2010/main" val="1886347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8F2DF52-9E67-4DA4-A722-3608F5CF5893}" type="slidenum">
              <a:rPr lang="en-US" sz="1400" smtClean="0"/>
              <a:pPr/>
              <a:t>20</a:t>
            </a:fld>
            <a:endParaRPr lang="en-US" sz="1400"/>
          </a:p>
        </p:txBody>
      </p:sp>
      <p:graphicFrame>
        <p:nvGraphicFramePr>
          <p:cNvPr id="4098" name="Object 2"/>
          <p:cNvGraphicFramePr>
            <a:graphicFrameLocks noChangeAspect="1"/>
          </p:cNvGraphicFramePr>
          <p:nvPr/>
        </p:nvGraphicFramePr>
        <p:xfrm>
          <a:off x="922338" y="1352550"/>
          <a:ext cx="6488112" cy="4724400"/>
        </p:xfrm>
        <a:graphic>
          <a:graphicData uri="http://schemas.openxmlformats.org/presentationml/2006/ole">
            <mc:AlternateContent xmlns:mc="http://schemas.openxmlformats.org/markup-compatibility/2006">
              <mc:Choice xmlns:v="urn:schemas-microsoft-com:vml" Requires="v">
                <p:oleObj spid="_x0000_s4098" name="Equation" r:id="rId4" imgW="4254480" imgH="3098520" progId="Equation.DSMT4">
                  <p:embed/>
                </p:oleObj>
              </mc:Choice>
              <mc:Fallback>
                <p:oleObj name="Equation" r:id="rId4" imgW="4254480" imgH="3098520" progId="Equation.DSMT4">
                  <p:embed/>
                  <p:pic>
                    <p:nvPicPr>
                      <p:cNvPr id="409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38" y="1352550"/>
                        <a:ext cx="6488112" cy="4724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itle 1"/>
          <p:cNvSpPr txBox="1">
            <a:spLocks/>
          </p:cNvSpPr>
          <p:nvPr/>
        </p:nvSpPr>
        <p:spPr>
          <a:xfrm>
            <a:off x="685800" y="304800"/>
            <a:ext cx="7772400" cy="6096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eaLnBrk="0" fontAlgn="base" hangingPunct="0">
              <a:spcBef>
                <a:spcPct val="0"/>
              </a:spcBef>
              <a:spcAft>
                <a:spcPct val="0"/>
              </a:spcAft>
              <a:defRPr sz="3600">
                <a:solidFill>
                  <a:schemeClr val="tx2"/>
                </a:solidFill>
                <a:latin typeface="Times New Roman" pitchFamily="18" charset="0"/>
              </a:defRPr>
            </a:lvl6pPr>
            <a:lvl7pPr marL="914400" algn="l" rtl="0" eaLnBrk="0" fontAlgn="base" hangingPunct="0">
              <a:spcBef>
                <a:spcPct val="0"/>
              </a:spcBef>
              <a:spcAft>
                <a:spcPct val="0"/>
              </a:spcAft>
              <a:defRPr sz="3600">
                <a:solidFill>
                  <a:schemeClr val="tx2"/>
                </a:solidFill>
                <a:latin typeface="Times New Roman" pitchFamily="18" charset="0"/>
              </a:defRPr>
            </a:lvl7pPr>
            <a:lvl8pPr marL="1371600" algn="l" rtl="0" eaLnBrk="0" fontAlgn="base" hangingPunct="0">
              <a:spcBef>
                <a:spcPct val="0"/>
              </a:spcBef>
              <a:spcAft>
                <a:spcPct val="0"/>
              </a:spcAft>
              <a:defRPr sz="3600">
                <a:solidFill>
                  <a:schemeClr val="tx2"/>
                </a:solidFill>
                <a:latin typeface="Times New Roman" pitchFamily="18" charset="0"/>
              </a:defRPr>
            </a:lvl8pPr>
            <a:lvl9pPr marL="1828800" algn="l" rtl="0" eaLnBrk="0" fontAlgn="base" hangingPunct="0">
              <a:spcBef>
                <a:spcPct val="0"/>
              </a:spcBef>
              <a:spcAft>
                <a:spcPct val="0"/>
              </a:spcAft>
              <a:defRPr sz="3600">
                <a:solidFill>
                  <a:schemeClr val="tx2"/>
                </a:solidFill>
                <a:latin typeface="Times New Roman" pitchFamily="18" charset="0"/>
              </a:defRPr>
            </a:lvl9pPr>
          </a:lstStyle>
          <a:p>
            <a:r>
              <a:rPr lang="en-US" i="0" kern="0"/>
              <a:t>Two-agent newsvendor schematic</a:t>
            </a:r>
            <a:endParaRPr lang="en-US" i="0" kern="0" dirty="0"/>
          </a:p>
        </p:txBody>
      </p:sp>
    </p:spTree>
    <p:extLst>
      <p:ext uri="{BB962C8B-B14F-4D97-AF65-F5344CB8AC3E}">
        <p14:creationId xmlns:p14="http://schemas.microsoft.com/office/powerpoint/2010/main" val="1213603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5" name="AutoShape 2"/>
          <p:cNvSpPr>
            <a:spLocks noChangeArrowheads="1"/>
          </p:cNvSpPr>
          <p:nvPr/>
        </p:nvSpPr>
        <p:spPr bwMode="auto">
          <a:xfrm>
            <a:off x="1579563" y="2430463"/>
            <a:ext cx="2362200" cy="1481137"/>
          </a:xfrm>
          <a:prstGeom prst="flowChartProcess">
            <a:avLst/>
          </a:prstGeom>
          <a:solidFill>
            <a:srgbClr val="C0C0C0"/>
          </a:solidFill>
          <a:ln w="9525">
            <a:solidFill>
              <a:schemeClr val="tx1"/>
            </a:solidFill>
            <a:miter lim="800000"/>
            <a:headEnd/>
            <a:tailEnd/>
          </a:ln>
        </p:spPr>
        <p:txBody>
          <a:bodyPr wrap="none" anchor="ctr"/>
          <a:lstStyle/>
          <a:p>
            <a:endParaRPr lang="en-US"/>
          </a:p>
        </p:txBody>
      </p:sp>
      <p:graphicFrame>
        <p:nvGraphicFramePr>
          <p:cNvPr id="5122" name="Object 3"/>
          <p:cNvGraphicFramePr>
            <a:graphicFrameLocks noChangeAspect="1"/>
          </p:cNvGraphicFramePr>
          <p:nvPr/>
        </p:nvGraphicFramePr>
        <p:xfrm>
          <a:off x="2660650" y="2633663"/>
          <a:ext cx="254000" cy="266700"/>
        </p:xfrm>
        <a:graphic>
          <a:graphicData uri="http://schemas.openxmlformats.org/presentationml/2006/ole">
            <mc:AlternateContent xmlns:mc="http://schemas.openxmlformats.org/markup-compatibility/2006">
              <mc:Choice xmlns:v="urn:schemas-microsoft-com:vml" Requires="v">
                <p:oleObj spid="_x0000_s5122" name="Equation" r:id="rId4" imgW="253800" imgH="266400" progId="Equation.DSMT4">
                  <p:embed/>
                </p:oleObj>
              </mc:Choice>
              <mc:Fallback>
                <p:oleObj name="Equation" r:id="rId4" imgW="253800" imgH="266400" progId="Equation.DSMT4">
                  <p:embed/>
                  <p:pic>
                    <p:nvPicPr>
                      <p:cNvPr id="5122"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650" y="2633663"/>
                        <a:ext cx="2540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4"/>
          <p:cNvGraphicFramePr>
            <a:graphicFrameLocks noChangeAspect="1"/>
          </p:cNvGraphicFramePr>
          <p:nvPr/>
        </p:nvGraphicFramePr>
        <p:xfrm>
          <a:off x="3741738" y="3692525"/>
          <a:ext cx="165100" cy="203200"/>
        </p:xfrm>
        <a:graphic>
          <a:graphicData uri="http://schemas.openxmlformats.org/presentationml/2006/ole">
            <mc:AlternateContent xmlns:mc="http://schemas.openxmlformats.org/markup-compatibility/2006">
              <mc:Choice xmlns:v="urn:schemas-microsoft-com:vml" Requires="v">
                <p:oleObj spid="_x0000_s5123" name="Equation" r:id="rId6" imgW="164880" imgH="203040" progId="Equation.DSMT4">
                  <p:embed/>
                </p:oleObj>
              </mc:Choice>
              <mc:Fallback>
                <p:oleObj name="Equation" r:id="rId6" imgW="164880" imgH="203040" progId="Equation.DSMT4">
                  <p:embed/>
                  <p:pic>
                    <p:nvPicPr>
                      <p:cNvPr id="5123"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1738" y="3692525"/>
                        <a:ext cx="165100" cy="203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46" name="Rectangle 5"/>
          <p:cNvSpPr>
            <a:spLocks noChangeArrowheads="1"/>
          </p:cNvSpPr>
          <p:nvPr/>
        </p:nvSpPr>
        <p:spPr bwMode="auto">
          <a:xfrm>
            <a:off x="3709988" y="3683000"/>
            <a:ext cx="228600" cy="228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5147" name="Group 6"/>
          <p:cNvGrpSpPr>
            <a:grpSpLocks/>
          </p:cNvGrpSpPr>
          <p:nvPr/>
        </p:nvGrpSpPr>
        <p:grpSpPr bwMode="auto">
          <a:xfrm>
            <a:off x="3033713" y="2776538"/>
            <a:ext cx="762000" cy="798512"/>
            <a:chOff x="1911" y="1749"/>
            <a:chExt cx="480" cy="503"/>
          </a:xfrm>
        </p:grpSpPr>
        <p:sp>
          <p:nvSpPr>
            <p:cNvPr id="5236" name="Rectangle 7"/>
            <p:cNvSpPr>
              <a:spLocks noChangeArrowheads="1"/>
            </p:cNvSpPr>
            <p:nvPr/>
          </p:nvSpPr>
          <p:spPr bwMode="auto">
            <a:xfrm>
              <a:off x="1911" y="1921"/>
              <a:ext cx="480" cy="288"/>
            </a:xfrm>
            <a:prstGeom prst="rect">
              <a:avLst/>
            </a:prstGeom>
            <a:solidFill>
              <a:schemeClr val="accent1"/>
            </a:solidFill>
            <a:ln w="9525">
              <a:solidFill>
                <a:schemeClr val="tx1"/>
              </a:solidFill>
              <a:miter lim="800000"/>
              <a:headEnd/>
              <a:tailEnd/>
            </a:ln>
          </p:spPr>
          <p:txBody>
            <a:bodyPr wrap="none" anchor="ctr"/>
            <a:lstStyle/>
            <a:p>
              <a:endParaRPr lang="en-US"/>
            </a:p>
          </p:txBody>
        </p:sp>
        <p:cxnSp>
          <p:nvCxnSpPr>
            <p:cNvPr id="5237" name="AutoShape 8"/>
            <p:cNvCxnSpPr>
              <a:cxnSpLocks noChangeShapeType="1"/>
              <a:stCxn id="5239" idx="0"/>
              <a:endCxn id="5238" idx="2"/>
            </p:cNvCxnSpPr>
            <p:nvPr/>
          </p:nvCxnSpPr>
          <p:spPr bwMode="auto">
            <a:xfrm flipV="1">
              <a:off x="2151" y="1942"/>
              <a:ext cx="0" cy="122"/>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5238" name="Rectangle 9"/>
            <p:cNvSpPr>
              <a:spLocks noChangeArrowheads="1"/>
            </p:cNvSpPr>
            <p:nvPr/>
          </p:nvSpPr>
          <p:spPr bwMode="auto">
            <a:xfrm>
              <a:off x="1911" y="1749"/>
              <a:ext cx="480" cy="193"/>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a:p>
          </p:txBody>
        </p:sp>
        <p:sp>
          <p:nvSpPr>
            <p:cNvPr id="5239" name="AutoShape 10"/>
            <p:cNvSpPr>
              <a:spLocks noChangeArrowheads="1"/>
            </p:cNvSpPr>
            <p:nvPr/>
          </p:nvSpPr>
          <p:spPr bwMode="auto">
            <a:xfrm>
              <a:off x="2093" y="2064"/>
              <a:ext cx="116" cy="116"/>
            </a:xfrm>
            <a:prstGeom prst="flowChartSummingJunction">
              <a:avLst/>
            </a:prstGeom>
            <a:solidFill>
              <a:schemeClr val="accent1"/>
            </a:solidFill>
            <a:ln w="9525">
              <a:solidFill>
                <a:schemeClr val="tx1"/>
              </a:solidFill>
              <a:round/>
              <a:headEnd/>
              <a:tailEnd/>
            </a:ln>
          </p:spPr>
          <p:txBody>
            <a:bodyPr wrap="none" anchor="ctr"/>
            <a:lstStyle/>
            <a:p>
              <a:endParaRPr lang="en-US"/>
            </a:p>
          </p:txBody>
        </p:sp>
        <p:sp>
          <p:nvSpPr>
            <p:cNvPr id="5240" name="Text Box 11"/>
            <p:cNvSpPr txBox="1">
              <a:spLocks noChangeArrowheads="1"/>
            </p:cNvSpPr>
            <p:nvPr/>
          </p:nvSpPr>
          <p:spPr bwMode="auto">
            <a:xfrm>
              <a:off x="2008" y="2108"/>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5241" name="AutoShape 12"/>
            <p:cNvSpPr>
              <a:spLocks noChangeArrowheads="1"/>
            </p:cNvSpPr>
            <p:nvPr/>
          </p:nvSpPr>
          <p:spPr bwMode="auto">
            <a:xfrm rot="-5400000">
              <a:off x="2108" y="1964"/>
              <a:ext cx="88" cy="87"/>
            </a:xfrm>
            <a:prstGeom prst="flowChartDelay">
              <a:avLst/>
            </a:prstGeom>
            <a:solidFill>
              <a:schemeClr val="accent1"/>
            </a:solidFill>
            <a:ln w="9525">
              <a:solidFill>
                <a:schemeClr val="tx1"/>
              </a:solidFill>
              <a:miter lim="800000"/>
              <a:headEnd/>
              <a:tailEnd/>
            </a:ln>
          </p:spPr>
          <p:txBody>
            <a:bodyPr vert="eaVert" wrap="none" anchor="ctr"/>
            <a:lstStyle/>
            <a:p>
              <a:pPr algn="ctr" eaLnBrk="1" hangingPunct="1"/>
              <a:endParaRPr lang="en-US"/>
            </a:p>
          </p:txBody>
        </p:sp>
        <p:graphicFrame>
          <p:nvGraphicFramePr>
            <p:cNvPr id="5143" name="Object 13"/>
            <p:cNvGraphicFramePr>
              <a:graphicFrameLocks noChangeAspect="1"/>
            </p:cNvGraphicFramePr>
            <p:nvPr/>
          </p:nvGraphicFramePr>
          <p:xfrm>
            <a:off x="2115" y="1975"/>
            <a:ext cx="72" cy="68"/>
          </p:xfrm>
          <a:graphic>
            <a:graphicData uri="http://schemas.openxmlformats.org/presentationml/2006/ole">
              <mc:AlternateContent xmlns:mc="http://schemas.openxmlformats.org/markup-compatibility/2006">
                <mc:Choice xmlns:v="urn:schemas-microsoft-com:vml" Requires="v">
                  <p:oleObj spid="_x0000_s5124" name="Equation" r:id="rId8" imgW="190440" imgH="177480" progId="Equation.DSMT4">
                    <p:embed/>
                  </p:oleObj>
                </mc:Choice>
                <mc:Fallback>
                  <p:oleObj name="Equation" r:id="rId8" imgW="190440" imgH="177480" progId="Equation.DSMT4">
                    <p:embed/>
                    <p:pic>
                      <p:nvPicPr>
                        <p:cNvPr id="5143"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5" y="1975"/>
                          <a:ext cx="72" cy="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42" name="Text Box 14"/>
            <p:cNvSpPr txBox="1">
              <a:spLocks noChangeArrowheads="1"/>
            </p:cNvSpPr>
            <p:nvPr/>
          </p:nvSpPr>
          <p:spPr bwMode="auto">
            <a:xfrm>
              <a:off x="2151" y="2086"/>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aphicFrame>
          <p:nvGraphicFramePr>
            <p:cNvPr id="5144" name="Object 15"/>
            <p:cNvGraphicFramePr>
              <a:graphicFrameLocks noChangeAspect="1"/>
            </p:cNvGraphicFramePr>
            <p:nvPr/>
          </p:nvGraphicFramePr>
          <p:xfrm>
            <a:off x="2071" y="1772"/>
            <a:ext cx="160" cy="152"/>
          </p:xfrm>
          <a:graphic>
            <a:graphicData uri="http://schemas.openxmlformats.org/presentationml/2006/ole">
              <mc:AlternateContent xmlns:mc="http://schemas.openxmlformats.org/markup-compatibility/2006">
                <mc:Choice xmlns:v="urn:schemas-microsoft-com:vml" Requires="v">
                  <p:oleObj spid="_x0000_s5125" name="Equation" r:id="rId10" imgW="253800" imgH="241200" progId="Equation.DSMT4">
                    <p:embed/>
                  </p:oleObj>
                </mc:Choice>
                <mc:Fallback>
                  <p:oleObj name="Equation" r:id="rId10" imgW="253800" imgH="241200" progId="Equation.DSMT4">
                    <p:embed/>
                    <p:pic>
                      <p:nvPicPr>
                        <p:cNvPr id="5144"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1" y="1772"/>
                          <a:ext cx="160"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148" name="Oval 16"/>
          <p:cNvSpPr>
            <a:spLocks noChangeArrowheads="1"/>
          </p:cNvSpPr>
          <p:nvPr/>
        </p:nvSpPr>
        <p:spPr bwMode="auto">
          <a:xfrm>
            <a:off x="385763" y="2776538"/>
            <a:ext cx="304800" cy="304800"/>
          </a:xfrm>
          <a:prstGeom prst="ellipse">
            <a:avLst/>
          </a:prstGeom>
          <a:solidFill>
            <a:srgbClr val="FFFF00"/>
          </a:solidFill>
          <a:ln w="9525">
            <a:solidFill>
              <a:schemeClr val="tx1"/>
            </a:solidFill>
            <a:round/>
            <a:headEnd/>
            <a:tailEnd/>
          </a:ln>
        </p:spPr>
        <p:txBody>
          <a:bodyPr wrap="none" anchor="ctr"/>
          <a:lstStyle/>
          <a:p>
            <a:pPr algn="ctr" eaLnBrk="1" hangingPunct="1"/>
            <a:endParaRPr lang="en-US"/>
          </a:p>
        </p:txBody>
      </p:sp>
      <p:graphicFrame>
        <p:nvGraphicFramePr>
          <p:cNvPr id="5124" name="Object 17"/>
          <p:cNvGraphicFramePr>
            <a:graphicFrameLocks noChangeAspect="1"/>
          </p:cNvGraphicFramePr>
          <p:nvPr/>
        </p:nvGraphicFramePr>
        <p:xfrm>
          <a:off x="461963" y="2827338"/>
          <a:ext cx="152400" cy="203200"/>
        </p:xfrm>
        <a:graphic>
          <a:graphicData uri="http://schemas.openxmlformats.org/presentationml/2006/ole">
            <mc:AlternateContent xmlns:mc="http://schemas.openxmlformats.org/markup-compatibility/2006">
              <mc:Choice xmlns:v="urn:schemas-microsoft-com:vml" Requires="v">
                <p:oleObj spid="_x0000_s5126" name="Equation" r:id="rId12" imgW="152280" imgH="203040" progId="Equation.DSMT4">
                  <p:embed/>
                </p:oleObj>
              </mc:Choice>
              <mc:Fallback>
                <p:oleObj name="Equation" r:id="rId12" imgW="152280" imgH="203040" progId="Equation.DSMT4">
                  <p:embed/>
                  <p:pic>
                    <p:nvPicPr>
                      <p:cNvPr id="5124"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1963" y="2827338"/>
                        <a:ext cx="152400" cy="203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5" name="Object 18"/>
          <p:cNvGraphicFramePr>
            <a:graphicFrameLocks noChangeAspect="1"/>
          </p:cNvGraphicFramePr>
          <p:nvPr/>
        </p:nvGraphicFramePr>
        <p:xfrm>
          <a:off x="1271588" y="2646363"/>
          <a:ext cx="228600" cy="266700"/>
        </p:xfrm>
        <a:graphic>
          <a:graphicData uri="http://schemas.openxmlformats.org/presentationml/2006/ole">
            <mc:AlternateContent xmlns:mc="http://schemas.openxmlformats.org/markup-compatibility/2006">
              <mc:Choice xmlns:v="urn:schemas-microsoft-com:vml" Requires="v">
                <p:oleObj spid="_x0000_s5127" name="Equation" r:id="rId14" imgW="228600" imgH="266400" progId="Equation.DSMT4">
                  <p:embed/>
                </p:oleObj>
              </mc:Choice>
              <mc:Fallback>
                <p:oleObj name="Equation" r:id="rId14" imgW="228600" imgH="266400" progId="Equation.DSMT4">
                  <p:embed/>
                  <p:pic>
                    <p:nvPicPr>
                      <p:cNvPr id="5125"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71588" y="2646363"/>
                        <a:ext cx="2286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49" name="AutoShape 19"/>
          <p:cNvSpPr>
            <a:spLocks noChangeArrowheads="1"/>
          </p:cNvSpPr>
          <p:nvPr/>
        </p:nvSpPr>
        <p:spPr bwMode="auto">
          <a:xfrm>
            <a:off x="1109663" y="2890838"/>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5150" name="AutoShape 20"/>
          <p:cNvCxnSpPr>
            <a:cxnSpLocks noChangeShapeType="1"/>
            <a:stCxn id="5148" idx="6"/>
            <a:endCxn id="5149" idx="2"/>
          </p:cNvCxnSpPr>
          <p:nvPr/>
        </p:nvCxnSpPr>
        <p:spPr bwMode="auto">
          <a:xfrm>
            <a:off x="690563" y="2928938"/>
            <a:ext cx="41910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nvGrpSpPr>
          <p:cNvPr id="5151" name="Group 21"/>
          <p:cNvGrpSpPr>
            <a:grpSpLocks/>
          </p:cNvGrpSpPr>
          <p:nvPr/>
        </p:nvGrpSpPr>
        <p:grpSpPr bwMode="auto">
          <a:xfrm>
            <a:off x="690563" y="1295400"/>
            <a:ext cx="914400" cy="1595438"/>
            <a:chOff x="435" y="816"/>
            <a:chExt cx="576" cy="1005"/>
          </a:xfrm>
        </p:grpSpPr>
        <p:sp>
          <p:nvSpPr>
            <p:cNvPr id="5234" name="AutoShape 22"/>
            <p:cNvSpPr>
              <a:spLocks noChangeArrowheads="1"/>
            </p:cNvSpPr>
            <p:nvPr/>
          </p:nvSpPr>
          <p:spPr bwMode="auto">
            <a:xfrm>
              <a:off x="435"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5142" name="Object 23"/>
            <p:cNvGraphicFramePr>
              <a:graphicFrameLocks noChangeAspect="1"/>
            </p:cNvGraphicFramePr>
            <p:nvPr/>
          </p:nvGraphicFramePr>
          <p:xfrm>
            <a:off x="455" y="824"/>
            <a:ext cx="536" cy="176"/>
          </p:xfrm>
          <a:graphic>
            <a:graphicData uri="http://schemas.openxmlformats.org/presentationml/2006/ole">
              <mc:AlternateContent xmlns:mc="http://schemas.openxmlformats.org/markup-compatibility/2006">
                <mc:Choice xmlns:v="urn:schemas-microsoft-com:vml" Requires="v">
                  <p:oleObj spid="_x0000_s5128" name="Equation" r:id="rId16" imgW="850680" imgH="279360" progId="Equation.DSMT4">
                    <p:embed/>
                  </p:oleObj>
                </mc:Choice>
                <mc:Fallback>
                  <p:oleObj name="Equation" r:id="rId16" imgW="850680" imgH="279360" progId="Equation.DSMT4">
                    <p:embed/>
                    <p:pic>
                      <p:nvPicPr>
                        <p:cNvPr id="5142"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5" y="824"/>
                          <a:ext cx="536"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235" name="AutoShape 24"/>
            <p:cNvCxnSpPr>
              <a:cxnSpLocks noChangeShapeType="1"/>
              <a:stCxn id="5234" idx="2"/>
              <a:endCxn id="5149" idx="0"/>
            </p:cNvCxnSpPr>
            <p:nvPr/>
          </p:nvCxnSpPr>
          <p:spPr bwMode="auto">
            <a:xfrm rot="5400000">
              <a:off x="316" y="1415"/>
              <a:ext cx="813"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5153" name="Rectangle 26"/>
          <p:cNvSpPr>
            <a:spLocks noChangeArrowheads="1"/>
          </p:cNvSpPr>
          <p:nvPr/>
        </p:nvSpPr>
        <p:spPr bwMode="auto">
          <a:xfrm>
            <a:off x="3276600" y="3114147"/>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5154" name="AutoShape 27"/>
          <p:cNvSpPr>
            <a:spLocks noChangeArrowheads="1"/>
          </p:cNvSpPr>
          <p:nvPr/>
        </p:nvSpPr>
        <p:spPr bwMode="auto">
          <a:xfrm>
            <a:off x="6910388" y="4875213"/>
            <a:ext cx="1587" cy="1587"/>
          </a:xfrm>
          <a:prstGeom prst="flowChartConnec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5155" name="Line 28"/>
          <p:cNvSpPr>
            <a:spLocks noChangeShapeType="1"/>
          </p:cNvSpPr>
          <p:nvPr/>
        </p:nvSpPr>
        <p:spPr bwMode="auto">
          <a:xfrm>
            <a:off x="1200150" y="2924175"/>
            <a:ext cx="1838325" cy="0"/>
          </a:xfrm>
          <a:prstGeom prst="line">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txBody>
          <a:bodyPr/>
          <a:lstStyle/>
          <a:p>
            <a:endParaRPr lang="en-US"/>
          </a:p>
        </p:txBody>
      </p:sp>
      <p:sp>
        <p:nvSpPr>
          <p:cNvPr id="5156" name="AutoShape 29"/>
          <p:cNvSpPr>
            <a:spLocks noChangeArrowheads="1"/>
          </p:cNvSpPr>
          <p:nvPr/>
        </p:nvSpPr>
        <p:spPr bwMode="auto">
          <a:xfrm>
            <a:off x="4595813" y="2432050"/>
            <a:ext cx="3390900" cy="2216150"/>
          </a:xfrm>
          <a:prstGeom prst="flowChartProcess">
            <a:avLst/>
          </a:prstGeom>
          <a:solidFill>
            <a:srgbClr val="C0C0C0"/>
          </a:solidFill>
          <a:ln w="9525">
            <a:solidFill>
              <a:schemeClr val="tx1"/>
            </a:solidFill>
            <a:miter lim="800000"/>
            <a:headEnd/>
            <a:tailEnd/>
          </a:ln>
        </p:spPr>
        <p:txBody>
          <a:bodyPr wrap="none" anchor="ctr"/>
          <a:lstStyle/>
          <a:p>
            <a:endParaRPr lang="en-US"/>
          </a:p>
        </p:txBody>
      </p:sp>
      <p:graphicFrame>
        <p:nvGraphicFramePr>
          <p:cNvPr id="5126" name="Object 30"/>
          <p:cNvGraphicFramePr>
            <a:graphicFrameLocks noChangeAspect="1"/>
          </p:cNvGraphicFramePr>
          <p:nvPr/>
        </p:nvGraphicFramePr>
        <p:xfrm>
          <a:off x="7739063" y="2870200"/>
          <a:ext cx="241300" cy="241300"/>
        </p:xfrm>
        <a:graphic>
          <a:graphicData uri="http://schemas.openxmlformats.org/presentationml/2006/ole">
            <mc:AlternateContent xmlns:mc="http://schemas.openxmlformats.org/markup-compatibility/2006">
              <mc:Choice xmlns:v="urn:schemas-microsoft-com:vml" Requires="v">
                <p:oleObj spid="_x0000_s5129" name="Equation" r:id="rId18" imgW="241200" imgH="241200" progId="Equation.DSMT4">
                  <p:embed/>
                </p:oleObj>
              </mc:Choice>
              <mc:Fallback>
                <p:oleObj name="Equation" r:id="rId18" imgW="241200" imgH="241200" progId="Equation.DSMT4">
                  <p:embed/>
                  <p:pic>
                    <p:nvPicPr>
                      <p:cNvPr id="5126" name="Object 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39063" y="287020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7" name="Object 31"/>
          <p:cNvGraphicFramePr>
            <a:graphicFrameLocks noChangeAspect="1"/>
          </p:cNvGraphicFramePr>
          <p:nvPr/>
        </p:nvGraphicFramePr>
        <p:xfrm>
          <a:off x="7808913" y="4451350"/>
          <a:ext cx="127000" cy="165100"/>
        </p:xfrm>
        <a:graphic>
          <a:graphicData uri="http://schemas.openxmlformats.org/presentationml/2006/ole">
            <mc:AlternateContent xmlns:mc="http://schemas.openxmlformats.org/markup-compatibility/2006">
              <mc:Choice xmlns:v="urn:schemas-microsoft-com:vml" Requires="v">
                <p:oleObj spid="_x0000_s5130" name="Equation" r:id="rId20" imgW="126720" imgH="164880" progId="Equation.DSMT4">
                  <p:embed/>
                </p:oleObj>
              </mc:Choice>
              <mc:Fallback>
                <p:oleObj name="Equation" r:id="rId20" imgW="126720" imgH="164880" progId="Equation.DSMT4">
                  <p:embed/>
                  <p:pic>
                    <p:nvPicPr>
                      <p:cNvPr id="5127" name="Object 3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08913" y="4451350"/>
                        <a:ext cx="127000" cy="165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57" name="Rectangle 32"/>
          <p:cNvSpPr>
            <a:spLocks noChangeArrowheads="1"/>
          </p:cNvSpPr>
          <p:nvPr/>
        </p:nvSpPr>
        <p:spPr bwMode="auto">
          <a:xfrm>
            <a:off x="7748588" y="4419600"/>
            <a:ext cx="228600" cy="228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cxnSp>
        <p:nvCxnSpPr>
          <p:cNvPr id="5158" name="AutoShape 33"/>
          <p:cNvCxnSpPr>
            <a:cxnSpLocks noChangeShapeType="1"/>
            <a:stCxn id="5171" idx="6"/>
            <a:endCxn id="5159" idx="2"/>
          </p:cNvCxnSpPr>
          <p:nvPr/>
        </p:nvCxnSpPr>
        <p:spPr bwMode="auto">
          <a:xfrm>
            <a:off x="7910513" y="3194050"/>
            <a:ext cx="33337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5128" name="Object 34"/>
          <p:cNvGraphicFramePr>
            <a:graphicFrameLocks noChangeAspect="1"/>
          </p:cNvGraphicFramePr>
          <p:nvPr/>
        </p:nvGraphicFramePr>
        <p:xfrm>
          <a:off x="8342313" y="3346450"/>
          <a:ext cx="241300" cy="241300"/>
        </p:xfrm>
        <a:graphic>
          <a:graphicData uri="http://schemas.openxmlformats.org/presentationml/2006/ole">
            <mc:AlternateContent xmlns:mc="http://schemas.openxmlformats.org/markup-compatibility/2006">
              <mc:Choice xmlns:v="urn:schemas-microsoft-com:vml" Requires="v">
                <p:oleObj spid="_x0000_s5131" name="Equation" r:id="rId22" imgW="241200" imgH="241200" progId="Equation.DSMT4">
                  <p:embed/>
                </p:oleObj>
              </mc:Choice>
              <mc:Fallback>
                <p:oleObj name="Equation" r:id="rId22" imgW="241200" imgH="241200" progId="Equation.DSMT4">
                  <p:embed/>
                  <p:pic>
                    <p:nvPicPr>
                      <p:cNvPr id="5128" name="Object 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342313" y="334645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59" name="AutoShape 35"/>
          <p:cNvSpPr>
            <a:spLocks noChangeArrowheads="1"/>
          </p:cNvSpPr>
          <p:nvPr/>
        </p:nvSpPr>
        <p:spPr bwMode="auto">
          <a:xfrm>
            <a:off x="8243888" y="31559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5160" name="Rectangle 36"/>
          <p:cNvSpPr>
            <a:spLocks noChangeArrowheads="1"/>
          </p:cNvSpPr>
          <p:nvPr/>
        </p:nvSpPr>
        <p:spPr bwMode="auto">
          <a:xfrm>
            <a:off x="6335713" y="3662363"/>
            <a:ext cx="228600" cy="228600"/>
          </a:xfrm>
          <a:prstGeom prst="rect">
            <a:avLst/>
          </a:prstGeom>
          <a:solidFill>
            <a:srgbClr val="CC99FF"/>
          </a:solidFill>
          <a:ln w="9525">
            <a:solidFill>
              <a:schemeClr val="tx1"/>
            </a:solidFill>
            <a:miter lim="800000"/>
            <a:headEnd/>
            <a:tailEnd/>
          </a:ln>
        </p:spPr>
        <p:txBody>
          <a:bodyPr wrap="none" anchor="ctr"/>
          <a:lstStyle/>
          <a:p>
            <a:endParaRPr lang="en-US"/>
          </a:p>
        </p:txBody>
      </p:sp>
      <p:graphicFrame>
        <p:nvGraphicFramePr>
          <p:cNvPr id="5129" name="Object 37"/>
          <p:cNvGraphicFramePr>
            <a:graphicFrameLocks noChangeAspect="1"/>
          </p:cNvGraphicFramePr>
          <p:nvPr/>
        </p:nvGraphicFramePr>
        <p:xfrm>
          <a:off x="6324600" y="3656013"/>
          <a:ext cx="254000" cy="241300"/>
        </p:xfrm>
        <a:graphic>
          <a:graphicData uri="http://schemas.openxmlformats.org/presentationml/2006/ole">
            <mc:AlternateContent xmlns:mc="http://schemas.openxmlformats.org/markup-compatibility/2006">
              <mc:Choice xmlns:v="urn:schemas-microsoft-com:vml" Requires="v">
                <p:oleObj spid="_x0000_s5132" name="Equation" r:id="rId24" imgW="253800" imgH="241200" progId="Equation.DSMT4">
                  <p:embed/>
                </p:oleObj>
              </mc:Choice>
              <mc:Fallback>
                <p:oleObj name="Equation" r:id="rId24" imgW="253800" imgH="241200" progId="Equation.DSMT4">
                  <p:embed/>
                  <p:pic>
                    <p:nvPicPr>
                      <p:cNvPr id="5129" name="Object 3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24600" y="3656013"/>
                        <a:ext cx="2540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161" name="AutoShape 38"/>
          <p:cNvCxnSpPr>
            <a:cxnSpLocks noChangeShapeType="1"/>
            <a:stCxn id="5164" idx="3"/>
            <a:endCxn id="5171" idx="2"/>
          </p:cNvCxnSpPr>
          <p:nvPr/>
        </p:nvCxnSpPr>
        <p:spPr bwMode="auto">
          <a:xfrm>
            <a:off x="7608888" y="3194050"/>
            <a:ext cx="2254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5162" name="Rectangle 39"/>
          <p:cNvSpPr>
            <a:spLocks noChangeArrowheads="1"/>
          </p:cNvSpPr>
          <p:nvPr/>
        </p:nvSpPr>
        <p:spPr bwMode="auto">
          <a:xfrm>
            <a:off x="6846888" y="3309938"/>
            <a:ext cx="762000" cy="457200"/>
          </a:xfrm>
          <a:prstGeom prst="rect">
            <a:avLst/>
          </a:prstGeom>
          <a:solidFill>
            <a:schemeClr val="accent1"/>
          </a:solidFill>
          <a:ln w="9525">
            <a:solidFill>
              <a:schemeClr val="tx1"/>
            </a:solidFill>
            <a:miter lim="800000"/>
            <a:headEnd/>
            <a:tailEnd/>
          </a:ln>
        </p:spPr>
        <p:txBody>
          <a:bodyPr wrap="none" anchor="ctr"/>
          <a:lstStyle/>
          <a:p>
            <a:endParaRPr lang="en-US"/>
          </a:p>
        </p:txBody>
      </p:sp>
      <p:cxnSp>
        <p:nvCxnSpPr>
          <p:cNvPr id="5163" name="AutoShape 40"/>
          <p:cNvCxnSpPr>
            <a:cxnSpLocks noChangeShapeType="1"/>
            <a:stCxn id="5165" idx="0"/>
            <a:endCxn id="5164" idx="2"/>
          </p:cNvCxnSpPr>
          <p:nvPr/>
        </p:nvCxnSpPr>
        <p:spPr bwMode="auto">
          <a:xfrm flipV="1">
            <a:off x="7227888" y="3346450"/>
            <a:ext cx="0" cy="192088"/>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5164" name="Rectangle 41"/>
          <p:cNvSpPr>
            <a:spLocks noChangeArrowheads="1"/>
          </p:cNvSpPr>
          <p:nvPr/>
        </p:nvSpPr>
        <p:spPr bwMode="auto">
          <a:xfrm>
            <a:off x="6846888" y="3040063"/>
            <a:ext cx="762000" cy="306387"/>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a:p>
        </p:txBody>
      </p:sp>
      <p:sp>
        <p:nvSpPr>
          <p:cNvPr id="5165" name="AutoShape 42"/>
          <p:cNvSpPr>
            <a:spLocks noChangeArrowheads="1"/>
          </p:cNvSpPr>
          <p:nvPr/>
        </p:nvSpPr>
        <p:spPr bwMode="auto">
          <a:xfrm>
            <a:off x="7135813" y="3538538"/>
            <a:ext cx="184150" cy="184150"/>
          </a:xfrm>
          <a:prstGeom prst="flowChartSummingJunction">
            <a:avLst/>
          </a:prstGeom>
          <a:solidFill>
            <a:schemeClr val="accent1"/>
          </a:solidFill>
          <a:ln w="9525">
            <a:solidFill>
              <a:schemeClr val="tx1"/>
            </a:solidFill>
            <a:round/>
            <a:headEnd/>
            <a:tailEnd/>
          </a:ln>
        </p:spPr>
        <p:txBody>
          <a:bodyPr wrap="none" anchor="ctr"/>
          <a:lstStyle/>
          <a:p>
            <a:endParaRPr lang="en-US"/>
          </a:p>
        </p:txBody>
      </p:sp>
      <p:sp>
        <p:nvSpPr>
          <p:cNvPr id="5166" name="Text Box 43"/>
          <p:cNvSpPr txBox="1">
            <a:spLocks noChangeArrowheads="1"/>
          </p:cNvSpPr>
          <p:nvPr/>
        </p:nvSpPr>
        <p:spPr bwMode="auto">
          <a:xfrm>
            <a:off x="6992938" y="3605213"/>
            <a:ext cx="195262"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5167" name="AutoShape 44"/>
          <p:cNvSpPr>
            <a:spLocks noChangeArrowheads="1"/>
          </p:cNvSpPr>
          <p:nvPr/>
        </p:nvSpPr>
        <p:spPr bwMode="auto">
          <a:xfrm rot="-5400000">
            <a:off x="7158832" y="3378993"/>
            <a:ext cx="139700" cy="138113"/>
          </a:xfrm>
          <a:prstGeom prst="flowChartDelay">
            <a:avLst/>
          </a:prstGeom>
          <a:solidFill>
            <a:schemeClr val="accent1"/>
          </a:solidFill>
          <a:ln w="9525">
            <a:solidFill>
              <a:schemeClr val="tx1"/>
            </a:solidFill>
            <a:miter lim="800000"/>
            <a:headEnd/>
            <a:tailEnd/>
          </a:ln>
        </p:spPr>
        <p:txBody>
          <a:bodyPr vert="eaVert" wrap="none" anchor="ctr"/>
          <a:lstStyle/>
          <a:p>
            <a:pPr algn="ctr" eaLnBrk="1" hangingPunct="1"/>
            <a:endParaRPr lang="en-US"/>
          </a:p>
        </p:txBody>
      </p:sp>
      <p:graphicFrame>
        <p:nvGraphicFramePr>
          <p:cNvPr id="5130" name="Object 45"/>
          <p:cNvGraphicFramePr>
            <a:graphicFrameLocks noChangeAspect="1"/>
          </p:cNvGraphicFramePr>
          <p:nvPr/>
        </p:nvGraphicFramePr>
        <p:xfrm>
          <a:off x="7170738" y="3395663"/>
          <a:ext cx="114300" cy="107950"/>
        </p:xfrm>
        <a:graphic>
          <a:graphicData uri="http://schemas.openxmlformats.org/presentationml/2006/ole">
            <mc:AlternateContent xmlns:mc="http://schemas.openxmlformats.org/markup-compatibility/2006">
              <mc:Choice xmlns:v="urn:schemas-microsoft-com:vml" Requires="v">
                <p:oleObj spid="_x0000_s5133" name="Equation" r:id="rId26" imgW="190440" imgH="177480" progId="Equation.DSMT4">
                  <p:embed/>
                </p:oleObj>
              </mc:Choice>
              <mc:Fallback>
                <p:oleObj name="Equation" r:id="rId26" imgW="190440" imgH="177480" progId="Equation.DSMT4">
                  <p:embed/>
                  <p:pic>
                    <p:nvPicPr>
                      <p:cNvPr id="5130" name="Object 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0738" y="3395663"/>
                        <a:ext cx="114300" cy="107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68" name="Text Box 46"/>
          <p:cNvSpPr txBox="1">
            <a:spLocks noChangeArrowheads="1"/>
          </p:cNvSpPr>
          <p:nvPr/>
        </p:nvSpPr>
        <p:spPr bwMode="auto">
          <a:xfrm>
            <a:off x="7234238" y="3568700"/>
            <a:ext cx="2444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aphicFrame>
        <p:nvGraphicFramePr>
          <p:cNvPr id="5131" name="Object 47"/>
          <p:cNvGraphicFramePr>
            <a:graphicFrameLocks noChangeAspect="1"/>
          </p:cNvGraphicFramePr>
          <p:nvPr/>
        </p:nvGraphicFramePr>
        <p:xfrm>
          <a:off x="7107238" y="3073400"/>
          <a:ext cx="241300" cy="241300"/>
        </p:xfrm>
        <a:graphic>
          <a:graphicData uri="http://schemas.openxmlformats.org/presentationml/2006/ole">
            <mc:AlternateContent xmlns:mc="http://schemas.openxmlformats.org/markup-compatibility/2006">
              <mc:Choice xmlns:v="urn:schemas-microsoft-com:vml" Requires="v">
                <p:oleObj spid="_x0000_s5134" name="Equation" r:id="rId27" imgW="241200" imgH="241200" progId="Equation.DSMT4">
                  <p:embed/>
                </p:oleObj>
              </mc:Choice>
              <mc:Fallback>
                <p:oleObj name="Equation" r:id="rId27" imgW="241200" imgH="241200" progId="Equation.DSMT4">
                  <p:embed/>
                  <p:pic>
                    <p:nvPicPr>
                      <p:cNvPr id="5131" name="Object 4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107238" y="307340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169" name="AutoShape 48"/>
          <p:cNvCxnSpPr>
            <a:cxnSpLocks noChangeShapeType="1"/>
            <a:stCxn id="5171" idx="4"/>
            <a:endCxn id="5165" idx="6"/>
          </p:cNvCxnSpPr>
          <p:nvPr/>
        </p:nvCxnSpPr>
        <p:spPr bwMode="auto">
          <a:xfrm rot="5400000">
            <a:off x="7396956" y="3155157"/>
            <a:ext cx="398463" cy="552450"/>
          </a:xfrm>
          <a:prstGeom prst="bentConnector2">
            <a:avLst/>
          </a:prstGeom>
          <a:noFill/>
          <a:ln w="12700">
            <a:solidFill>
              <a:srgbClr val="0000FF"/>
            </a:solidFill>
            <a:miter lim="800000"/>
            <a:headEnd/>
            <a:tailEnd type="triangle" w="med" len="med"/>
          </a:ln>
          <a:extLst>
            <a:ext uri="{909E8E84-426E-40dd-AFC4-6F175D3DCCD1}">
              <a14:hiddenFill xmlns="" xmlns:a14="http://schemas.microsoft.com/office/drawing/2010/main">
                <a:noFill/>
              </a14:hiddenFill>
            </a:ext>
          </a:extLst>
        </p:spPr>
      </p:cxnSp>
      <p:sp>
        <p:nvSpPr>
          <p:cNvPr id="5170" name="AutoShape 49"/>
          <p:cNvSpPr>
            <a:spLocks noChangeArrowheads="1"/>
          </p:cNvSpPr>
          <p:nvPr/>
        </p:nvSpPr>
        <p:spPr bwMode="auto">
          <a:xfrm>
            <a:off x="6411913" y="33464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5171" name="AutoShape 50"/>
          <p:cNvSpPr>
            <a:spLocks noChangeArrowheads="1"/>
          </p:cNvSpPr>
          <p:nvPr/>
        </p:nvSpPr>
        <p:spPr bwMode="auto">
          <a:xfrm>
            <a:off x="7834313" y="31559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5172" name="AutoShape 51"/>
          <p:cNvCxnSpPr>
            <a:cxnSpLocks noChangeShapeType="1"/>
            <a:stCxn id="5160" idx="0"/>
            <a:endCxn id="5170" idx="4"/>
          </p:cNvCxnSpPr>
          <p:nvPr/>
        </p:nvCxnSpPr>
        <p:spPr bwMode="auto">
          <a:xfrm flipV="1">
            <a:off x="6450013" y="3422650"/>
            <a:ext cx="0" cy="23971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5173" name="AutoShape 52"/>
          <p:cNvCxnSpPr>
            <a:cxnSpLocks noChangeShapeType="1"/>
            <a:stCxn id="5170" idx="6"/>
            <a:endCxn id="5164" idx="1"/>
          </p:cNvCxnSpPr>
          <p:nvPr/>
        </p:nvCxnSpPr>
        <p:spPr bwMode="auto">
          <a:xfrm flipV="1">
            <a:off x="6488113" y="3194050"/>
            <a:ext cx="358775" cy="190500"/>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aphicFrame>
        <p:nvGraphicFramePr>
          <p:cNvPr id="5132" name="Object 53"/>
          <p:cNvGraphicFramePr>
            <a:graphicFrameLocks noChangeAspect="1"/>
          </p:cNvGraphicFramePr>
          <p:nvPr/>
        </p:nvGraphicFramePr>
        <p:xfrm>
          <a:off x="6062663" y="3422650"/>
          <a:ext cx="266700" cy="266700"/>
        </p:xfrm>
        <a:graphic>
          <a:graphicData uri="http://schemas.openxmlformats.org/presentationml/2006/ole">
            <mc:AlternateContent xmlns:mc="http://schemas.openxmlformats.org/markup-compatibility/2006">
              <mc:Choice xmlns:v="urn:schemas-microsoft-com:vml" Requires="v">
                <p:oleObj spid="_x0000_s5135" name="Equation" r:id="rId29" imgW="266400" imgH="266400" progId="Equation.DSMT4">
                  <p:embed/>
                </p:oleObj>
              </mc:Choice>
              <mc:Fallback>
                <p:oleObj name="Equation" r:id="rId29" imgW="266400" imgH="266400" progId="Equation.DSMT4">
                  <p:embed/>
                  <p:pic>
                    <p:nvPicPr>
                      <p:cNvPr id="5132" name="Object 5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62663" y="3422650"/>
                        <a:ext cx="2667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174" name="AutoShape 54"/>
          <p:cNvCxnSpPr>
            <a:cxnSpLocks noChangeShapeType="1"/>
            <a:stCxn id="5229" idx="6"/>
            <a:endCxn id="5160" idx="1"/>
          </p:cNvCxnSpPr>
          <p:nvPr/>
        </p:nvCxnSpPr>
        <p:spPr bwMode="auto">
          <a:xfrm>
            <a:off x="5614988" y="3776663"/>
            <a:ext cx="7207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5175" name="AutoShape 55"/>
          <p:cNvCxnSpPr>
            <a:cxnSpLocks noChangeShapeType="1"/>
            <a:stCxn id="5225" idx="3"/>
            <a:endCxn id="5160" idx="2"/>
          </p:cNvCxnSpPr>
          <p:nvPr/>
        </p:nvCxnSpPr>
        <p:spPr bwMode="auto">
          <a:xfrm flipV="1">
            <a:off x="5767388" y="3890963"/>
            <a:ext cx="682625" cy="315912"/>
          </a:xfrm>
          <a:prstGeom prst="bentConnector2">
            <a:avLst/>
          </a:prstGeom>
          <a:noFill/>
          <a:ln w="9525" cap="rnd">
            <a:solidFill>
              <a:schemeClr val="tx1"/>
            </a:solidFill>
            <a:prstDash val="sysDot"/>
            <a:miter lim="800000"/>
            <a:headEnd/>
            <a:tailEnd/>
          </a:ln>
          <a:extLst>
            <a:ext uri="{909E8E84-426E-40dd-AFC4-6F175D3DCCD1}">
              <a14:hiddenFill xmlns="" xmlns:a14="http://schemas.microsoft.com/office/drawing/2010/main">
                <a:noFill/>
              </a14:hiddenFill>
            </a:ext>
          </a:extLst>
        </p:spPr>
      </p:cxnSp>
      <p:grpSp>
        <p:nvGrpSpPr>
          <p:cNvPr id="5176" name="Group 56"/>
          <p:cNvGrpSpPr>
            <a:grpSpLocks/>
          </p:cNvGrpSpPr>
          <p:nvPr/>
        </p:nvGrpSpPr>
        <p:grpSpPr bwMode="auto">
          <a:xfrm>
            <a:off x="4610100" y="3587750"/>
            <a:ext cx="1200150" cy="827088"/>
            <a:chOff x="2904" y="2260"/>
            <a:chExt cx="756" cy="521"/>
          </a:xfrm>
        </p:grpSpPr>
        <p:graphicFrame>
          <p:nvGraphicFramePr>
            <p:cNvPr id="5140" name="Object 57"/>
            <p:cNvGraphicFramePr>
              <a:graphicFrameLocks noChangeAspect="1"/>
            </p:cNvGraphicFramePr>
            <p:nvPr/>
          </p:nvGraphicFramePr>
          <p:xfrm>
            <a:off x="2904" y="2370"/>
            <a:ext cx="152" cy="168"/>
          </p:xfrm>
          <a:graphic>
            <a:graphicData uri="http://schemas.openxmlformats.org/presentationml/2006/ole">
              <mc:AlternateContent xmlns:mc="http://schemas.openxmlformats.org/markup-compatibility/2006">
                <mc:Choice xmlns:v="urn:schemas-microsoft-com:vml" Requires="v">
                  <p:oleObj spid="_x0000_s5136" name="Equation" r:id="rId31" imgW="241200" imgH="266400" progId="Equation.DSMT4">
                    <p:embed/>
                  </p:oleObj>
                </mc:Choice>
                <mc:Fallback>
                  <p:oleObj name="Equation" r:id="rId31" imgW="241200" imgH="266400" progId="Equation.DSMT4">
                    <p:embed/>
                    <p:pic>
                      <p:nvPicPr>
                        <p:cNvPr id="5140" name="Object 5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904" y="2370"/>
                          <a:ext cx="152" cy="1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221" name="Group 58"/>
            <p:cNvGrpSpPr>
              <a:grpSpLocks/>
            </p:cNvGrpSpPr>
            <p:nvPr/>
          </p:nvGrpSpPr>
          <p:grpSpPr bwMode="auto">
            <a:xfrm>
              <a:off x="3132" y="2260"/>
              <a:ext cx="528" cy="521"/>
              <a:chOff x="3132" y="2260"/>
              <a:chExt cx="528" cy="521"/>
            </a:xfrm>
          </p:grpSpPr>
          <p:sp>
            <p:nvSpPr>
              <p:cNvPr id="5222" name="Rectangle 59"/>
              <p:cNvSpPr>
                <a:spLocks noChangeArrowheads="1"/>
              </p:cNvSpPr>
              <p:nvPr/>
            </p:nvSpPr>
            <p:spPr bwMode="auto">
              <a:xfrm>
                <a:off x="3132" y="2260"/>
                <a:ext cx="528" cy="47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5223" name="AutoShape 60"/>
              <p:cNvSpPr>
                <a:spLocks noChangeArrowheads="1"/>
              </p:cNvSpPr>
              <p:nvPr/>
            </p:nvSpPr>
            <p:spPr bwMode="auto">
              <a:xfrm>
                <a:off x="3217" y="2592"/>
                <a:ext cx="116" cy="116"/>
              </a:xfrm>
              <a:prstGeom prst="flowChartSummingJunction">
                <a:avLst/>
              </a:prstGeom>
              <a:solidFill>
                <a:srgbClr val="33CCCC"/>
              </a:solidFill>
              <a:ln w="9525">
                <a:solidFill>
                  <a:schemeClr val="tx1"/>
                </a:solidFill>
                <a:round/>
                <a:headEnd/>
                <a:tailEnd/>
              </a:ln>
            </p:spPr>
            <p:txBody>
              <a:bodyPr wrap="none" anchor="ctr"/>
              <a:lstStyle/>
              <a:p>
                <a:endParaRPr lang="en-US"/>
              </a:p>
            </p:txBody>
          </p:sp>
          <p:cxnSp>
            <p:nvCxnSpPr>
              <p:cNvPr id="5224" name="AutoShape 61"/>
              <p:cNvCxnSpPr>
                <a:cxnSpLocks noChangeShapeType="1"/>
                <a:stCxn id="5228" idx="4"/>
                <a:endCxn id="5223" idx="0"/>
              </p:cNvCxnSpPr>
              <p:nvPr/>
            </p:nvCxnSpPr>
            <p:spPr bwMode="auto">
              <a:xfrm rot="5400000">
                <a:off x="3180" y="2498"/>
                <a:ext cx="189"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5225" name="Rectangle 62"/>
              <p:cNvSpPr>
                <a:spLocks noChangeArrowheads="1"/>
              </p:cNvSpPr>
              <p:nvPr/>
            </p:nvSpPr>
            <p:spPr bwMode="auto">
              <a:xfrm>
                <a:off x="3393" y="2602"/>
                <a:ext cx="240" cy="96"/>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5226" name="AutoShape 63"/>
              <p:cNvCxnSpPr>
                <a:cxnSpLocks noChangeShapeType="1"/>
                <a:stCxn id="5225" idx="0"/>
                <a:endCxn id="5229" idx="4"/>
              </p:cNvCxnSpPr>
              <p:nvPr/>
            </p:nvCxnSpPr>
            <p:spPr bwMode="auto">
              <a:xfrm flipV="1">
                <a:off x="3513" y="2403"/>
                <a:ext cx="0" cy="19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5227" name="AutoShape 64"/>
              <p:cNvCxnSpPr>
                <a:cxnSpLocks noChangeShapeType="1"/>
                <a:stCxn id="5223" idx="6"/>
                <a:endCxn id="5225" idx="1"/>
              </p:cNvCxnSpPr>
              <p:nvPr/>
            </p:nvCxnSpPr>
            <p:spPr bwMode="auto">
              <a:xfrm>
                <a:off x="3333" y="2650"/>
                <a:ext cx="6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5228" name="AutoShape 65"/>
              <p:cNvSpPr>
                <a:spLocks noChangeArrowheads="1"/>
              </p:cNvSpPr>
              <p:nvPr/>
            </p:nvSpPr>
            <p:spPr bwMode="auto">
              <a:xfrm>
                <a:off x="3251" y="235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5229" name="AutoShape 66"/>
              <p:cNvSpPr>
                <a:spLocks noChangeArrowheads="1"/>
              </p:cNvSpPr>
              <p:nvPr/>
            </p:nvSpPr>
            <p:spPr bwMode="auto">
              <a:xfrm>
                <a:off x="3489" y="235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5230" name="AutoShape 67"/>
              <p:cNvSpPr>
                <a:spLocks noChangeArrowheads="1"/>
              </p:cNvSpPr>
              <p:nvPr/>
            </p:nvSpPr>
            <p:spPr bwMode="auto">
              <a:xfrm rot="-5400000">
                <a:off x="3468" y="2480"/>
                <a:ext cx="88" cy="87"/>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cxnSp>
            <p:nvCxnSpPr>
              <p:cNvPr id="5231" name="AutoShape 68"/>
              <p:cNvCxnSpPr>
                <a:cxnSpLocks noChangeShapeType="1"/>
                <a:stCxn id="5228" idx="6"/>
                <a:endCxn id="5229" idx="2"/>
              </p:cNvCxnSpPr>
              <p:nvPr/>
            </p:nvCxnSpPr>
            <p:spPr bwMode="auto">
              <a:xfrm>
                <a:off x="3299" y="2379"/>
                <a:ext cx="19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5141" name="Object 69"/>
              <p:cNvGraphicFramePr>
                <a:graphicFrameLocks noChangeAspect="1"/>
              </p:cNvGraphicFramePr>
              <p:nvPr/>
            </p:nvGraphicFramePr>
            <p:xfrm>
              <a:off x="3468" y="2496"/>
              <a:ext cx="72" cy="68"/>
            </p:xfrm>
            <a:graphic>
              <a:graphicData uri="http://schemas.openxmlformats.org/presentationml/2006/ole">
                <mc:AlternateContent xmlns:mc="http://schemas.openxmlformats.org/markup-compatibility/2006">
                  <mc:Choice xmlns:v="urn:schemas-microsoft-com:vml" Requires="v">
                    <p:oleObj spid="_x0000_s5137" name="Equation" r:id="rId33" imgW="190440" imgH="177480" progId="Equation.DSMT4">
                      <p:embed/>
                    </p:oleObj>
                  </mc:Choice>
                  <mc:Fallback>
                    <p:oleObj name="Equation" r:id="rId33" imgW="190440" imgH="177480" progId="Equation.DSMT4">
                      <p:embed/>
                      <p:pic>
                        <p:nvPicPr>
                          <p:cNvPr id="5141" name="Object 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8" y="2496"/>
                            <a:ext cx="72" cy="68"/>
                          </a:xfrm>
                          <a:prstGeom prst="rect">
                            <a:avLst/>
                          </a:prstGeom>
                          <a:noFill/>
                          <a:ln>
                            <a:noFill/>
                          </a:ln>
                          <a:effectLst/>
                          <a:extLst>
                            <a:ext uri="{909E8E84-426E-40dd-AFC4-6F175D3DCCD1}">
                              <a14:hiddenFill xmlns="" xmlns:a14="http://schemas.microsoft.com/office/drawing/2010/main">
                                <a:solidFill>
                                  <a:srgbClr val="99CC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32" name="Text Box 70"/>
              <p:cNvSpPr txBox="1">
                <a:spLocks noChangeArrowheads="1"/>
              </p:cNvSpPr>
              <p:nvPr/>
            </p:nvSpPr>
            <p:spPr bwMode="auto">
              <a:xfrm>
                <a:off x="3132" y="2637"/>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5233" name="Text Box 71"/>
              <p:cNvSpPr txBox="1">
                <a:spLocks noChangeArrowheads="1"/>
              </p:cNvSpPr>
              <p:nvPr/>
            </p:nvSpPr>
            <p:spPr bwMode="auto">
              <a:xfrm>
                <a:off x="3170" y="2486"/>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pSp>
      </p:grpSp>
      <p:grpSp>
        <p:nvGrpSpPr>
          <p:cNvPr id="5177" name="Group 72"/>
          <p:cNvGrpSpPr>
            <a:grpSpLocks/>
          </p:cNvGrpSpPr>
          <p:nvPr/>
        </p:nvGrpSpPr>
        <p:grpSpPr bwMode="auto">
          <a:xfrm>
            <a:off x="3795713" y="2897188"/>
            <a:ext cx="1365250" cy="879475"/>
            <a:chOff x="2391" y="1825"/>
            <a:chExt cx="860" cy="554"/>
          </a:xfrm>
        </p:grpSpPr>
        <p:cxnSp>
          <p:nvCxnSpPr>
            <p:cNvPr id="5218" name="AutoShape 73"/>
            <p:cNvCxnSpPr>
              <a:cxnSpLocks noChangeShapeType="1"/>
              <a:endCxn id="5219" idx="2"/>
            </p:cNvCxnSpPr>
            <p:nvPr/>
          </p:nvCxnSpPr>
          <p:spPr bwMode="auto">
            <a:xfrm>
              <a:off x="2391" y="1846"/>
              <a:ext cx="202" cy="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5139" name="Object 74"/>
            <p:cNvGraphicFramePr>
              <a:graphicFrameLocks noChangeAspect="1"/>
            </p:cNvGraphicFramePr>
            <p:nvPr/>
          </p:nvGraphicFramePr>
          <p:xfrm>
            <a:off x="2487" y="1866"/>
            <a:ext cx="152" cy="152"/>
          </p:xfrm>
          <a:graphic>
            <a:graphicData uri="http://schemas.openxmlformats.org/presentationml/2006/ole">
              <mc:AlternateContent xmlns:mc="http://schemas.openxmlformats.org/markup-compatibility/2006">
                <mc:Choice xmlns:v="urn:schemas-microsoft-com:vml" Requires="v">
                  <p:oleObj spid="_x0000_s5138" name="Equation" r:id="rId34" imgW="241200" imgH="241200" progId="Equation.DSMT4">
                    <p:embed/>
                  </p:oleObj>
                </mc:Choice>
                <mc:Fallback>
                  <p:oleObj name="Equation" r:id="rId34" imgW="241200" imgH="241200" progId="Equation.DSMT4">
                    <p:embed/>
                    <p:pic>
                      <p:nvPicPr>
                        <p:cNvPr id="5139" name="Object 7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487" y="1866"/>
                          <a:ext cx="152"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19" name="AutoShape 75"/>
            <p:cNvSpPr>
              <a:spLocks noChangeArrowheads="1"/>
            </p:cNvSpPr>
            <p:nvPr/>
          </p:nvSpPr>
          <p:spPr bwMode="auto">
            <a:xfrm>
              <a:off x="2593" y="182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5220" name="AutoShape 76"/>
            <p:cNvCxnSpPr>
              <a:cxnSpLocks noChangeShapeType="1"/>
              <a:stCxn id="5219" idx="6"/>
            </p:cNvCxnSpPr>
            <p:nvPr/>
          </p:nvCxnSpPr>
          <p:spPr bwMode="auto">
            <a:xfrm>
              <a:off x="2641" y="1849"/>
              <a:ext cx="610" cy="530"/>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grpSp>
        <p:nvGrpSpPr>
          <p:cNvPr id="7" name="Group 77"/>
          <p:cNvGrpSpPr>
            <a:grpSpLocks/>
          </p:cNvGrpSpPr>
          <p:nvPr/>
        </p:nvGrpSpPr>
        <p:grpSpPr bwMode="auto">
          <a:xfrm>
            <a:off x="538163" y="1295400"/>
            <a:ext cx="6034087" cy="2195513"/>
            <a:chOff x="339" y="816"/>
            <a:chExt cx="3801" cy="1383"/>
          </a:xfrm>
        </p:grpSpPr>
        <p:grpSp>
          <p:nvGrpSpPr>
            <p:cNvPr id="5189" name="Group 78"/>
            <p:cNvGrpSpPr>
              <a:grpSpLocks/>
            </p:cNvGrpSpPr>
            <p:nvPr/>
          </p:nvGrpSpPr>
          <p:grpSpPr bwMode="auto">
            <a:xfrm>
              <a:off x="2988" y="1632"/>
              <a:ext cx="1152" cy="567"/>
              <a:chOff x="2988" y="1632"/>
              <a:chExt cx="1152" cy="567"/>
            </a:xfrm>
          </p:grpSpPr>
          <p:graphicFrame>
            <p:nvGraphicFramePr>
              <p:cNvPr id="5135" name="Object 79"/>
              <p:cNvGraphicFramePr>
                <a:graphicFrameLocks noChangeAspect="1"/>
              </p:cNvGraphicFramePr>
              <p:nvPr/>
            </p:nvGraphicFramePr>
            <p:xfrm>
              <a:off x="3804" y="1708"/>
              <a:ext cx="144" cy="168"/>
            </p:xfrm>
            <a:graphic>
              <a:graphicData uri="http://schemas.openxmlformats.org/presentationml/2006/ole">
                <mc:AlternateContent xmlns:mc="http://schemas.openxmlformats.org/markup-compatibility/2006">
                  <mc:Choice xmlns:v="urn:schemas-microsoft-com:vml" Requires="v">
                    <p:oleObj spid="_x0000_s5139" name="Equation" r:id="rId36" imgW="228600" imgH="266400" progId="Equation.DSMT4">
                      <p:embed/>
                    </p:oleObj>
                  </mc:Choice>
                  <mc:Fallback>
                    <p:oleObj name="Equation" r:id="rId36" imgW="228600" imgH="266400" progId="Equation.DSMT4">
                      <p:embed/>
                      <p:pic>
                        <p:nvPicPr>
                          <p:cNvPr id="5135" name="Object 79"/>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804" y="1708"/>
                            <a:ext cx="144" cy="1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98" name="Group 80"/>
              <p:cNvGrpSpPr>
                <a:grpSpLocks/>
              </p:cNvGrpSpPr>
              <p:nvPr/>
            </p:nvGrpSpPr>
            <p:grpSpPr bwMode="auto">
              <a:xfrm>
                <a:off x="2988" y="1632"/>
                <a:ext cx="1152" cy="567"/>
                <a:chOff x="2988" y="1632"/>
                <a:chExt cx="1152" cy="567"/>
              </a:xfrm>
            </p:grpSpPr>
            <p:sp>
              <p:nvSpPr>
                <p:cNvPr id="5199" name="Rectangle 81"/>
                <p:cNvSpPr>
                  <a:spLocks noChangeArrowheads="1"/>
                </p:cNvSpPr>
                <p:nvPr/>
              </p:nvSpPr>
              <p:spPr bwMode="auto">
                <a:xfrm>
                  <a:off x="3991" y="1820"/>
                  <a:ext cx="144" cy="144"/>
                </a:xfrm>
                <a:prstGeom prst="rect">
                  <a:avLst/>
                </a:prstGeom>
                <a:solidFill>
                  <a:srgbClr val="CC99FF"/>
                </a:solidFill>
                <a:ln w="9525">
                  <a:solidFill>
                    <a:schemeClr val="tx1"/>
                  </a:solidFill>
                  <a:miter lim="800000"/>
                  <a:headEnd/>
                  <a:tailEnd/>
                </a:ln>
              </p:spPr>
              <p:txBody>
                <a:bodyPr wrap="none" anchor="ctr"/>
                <a:lstStyle/>
                <a:p>
                  <a:endParaRPr lang="en-US"/>
                </a:p>
              </p:txBody>
            </p:sp>
            <p:grpSp>
              <p:nvGrpSpPr>
                <p:cNvPr id="5200" name="Group 82"/>
                <p:cNvGrpSpPr>
                  <a:grpSpLocks/>
                </p:cNvGrpSpPr>
                <p:nvPr/>
              </p:nvGrpSpPr>
              <p:grpSpPr bwMode="auto">
                <a:xfrm>
                  <a:off x="2988" y="1632"/>
                  <a:ext cx="1152" cy="567"/>
                  <a:chOff x="2988" y="1632"/>
                  <a:chExt cx="1152" cy="567"/>
                </a:xfrm>
              </p:grpSpPr>
              <p:grpSp>
                <p:nvGrpSpPr>
                  <p:cNvPr id="5201" name="Group 83"/>
                  <p:cNvGrpSpPr>
                    <a:grpSpLocks/>
                  </p:cNvGrpSpPr>
                  <p:nvPr/>
                </p:nvGrpSpPr>
                <p:grpSpPr bwMode="auto">
                  <a:xfrm>
                    <a:off x="3537" y="1800"/>
                    <a:ext cx="603" cy="308"/>
                    <a:chOff x="3537" y="1800"/>
                    <a:chExt cx="603" cy="308"/>
                  </a:xfrm>
                </p:grpSpPr>
                <p:graphicFrame>
                  <p:nvGraphicFramePr>
                    <p:cNvPr id="5138" name="Object 84"/>
                    <p:cNvGraphicFramePr>
                      <a:graphicFrameLocks noChangeAspect="1"/>
                    </p:cNvGraphicFramePr>
                    <p:nvPr/>
                  </p:nvGraphicFramePr>
                  <p:xfrm>
                    <a:off x="3988" y="1820"/>
                    <a:ext cx="152" cy="152"/>
                  </p:xfrm>
                  <a:graphic>
                    <a:graphicData uri="http://schemas.openxmlformats.org/presentationml/2006/ole">
                      <mc:AlternateContent xmlns:mc="http://schemas.openxmlformats.org/markup-compatibility/2006">
                        <mc:Choice xmlns:v="urn:schemas-microsoft-com:vml" Requires="v">
                          <p:oleObj spid="_x0000_s5140" name="Equation" r:id="rId38" imgW="241200" imgH="241200" progId="Equation.DSMT4">
                            <p:embed/>
                          </p:oleObj>
                        </mc:Choice>
                        <mc:Fallback>
                          <p:oleObj name="Equation" r:id="rId38" imgW="241200" imgH="241200" progId="Equation.DSMT4">
                            <p:embed/>
                            <p:pic>
                              <p:nvPicPr>
                                <p:cNvPr id="5138" name="Object 8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988" y="1820"/>
                                  <a:ext cx="152"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215" name="AutoShape 85"/>
                    <p:cNvCxnSpPr>
                      <a:cxnSpLocks noChangeShapeType="1"/>
                      <a:stCxn id="5199" idx="2"/>
                    </p:cNvCxnSpPr>
                    <p:nvPr/>
                  </p:nvCxnSpPr>
                  <p:spPr bwMode="auto">
                    <a:xfrm>
                      <a:off x="4063" y="1964"/>
                      <a:ext cx="0" cy="144"/>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5216" name="AutoShape 86"/>
                    <p:cNvCxnSpPr>
                      <a:cxnSpLocks noChangeShapeType="1"/>
                      <a:stCxn id="5211" idx="6"/>
                      <a:endCxn id="5199" idx="1"/>
                    </p:cNvCxnSpPr>
                    <p:nvPr/>
                  </p:nvCxnSpPr>
                  <p:spPr bwMode="auto">
                    <a:xfrm>
                      <a:off x="3537" y="1800"/>
                      <a:ext cx="454" cy="92"/>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5217" name="AutoShape 87"/>
                    <p:cNvCxnSpPr>
                      <a:cxnSpLocks noChangeShapeType="1"/>
                      <a:stCxn id="5206" idx="3"/>
                    </p:cNvCxnSpPr>
                    <p:nvPr/>
                  </p:nvCxnSpPr>
                  <p:spPr bwMode="auto">
                    <a:xfrm flipV="1">
                      <a:off x="3633" y="1820"/>
                      <a:ext cx="431" cy="250"/>
                    </a:xfrm>
                    <a:prstGeom prst="bentConnector4">
                      <a:avLst>
                        <a:gd name="adj1" fmla="val 41069"/>
                        <a:gd name="adj2" fmla="val 157602"/>
                      </a:avLst>
                    </a:prstGeom>
                    <a:noFill/>
                    <a:ln w="9525" cap="rnd">
                      <a:solidFill>
                        <a:schemeClr val="tx1"/>
                      </a:solidFill>
                      <a:prstDash val="sysDot"/>
                      <a:miter lim="800000"/>
                      <a:headEnd/>
                      <a:tailEnd/>
                    </a:ln>
                    <a:extLst>
                      <a:ext uri="{909E8E84-426E-40dd-AFC4-6F175D3DCCD1}">
                        <a14:hiddenFill xmlns="" xmlns:a14="http://schemas.microsoft.com/office/drawing/2010/main">
                          <a:noFill/>
                        </a14:hiddenFill>
                      </a:ext>
                    </a:extLst>
                  </p:spPr>
                </p:cxnSp>
              </p:grpSp>
              <p:grpSp>
                <p:nvGrpSpPr>
                  <p:cNvPr id="5202" name="Group 88"/>
                  <p:cNvGrpSpPr>
                    <a:grpSpLocks/>
                  </p:cNvGrpSpPr>
                  <p:nvPr/>
                </p:nvGrpSpPr>
                <p:grpSpPr bwMode="auto">
                  <a:xfrm>
                    <a:off x="2988" y="1632"/>
                    <a:ext cx="672" cy="567"/>
                    <a:chOff x="2988" y="1632"/>
                    <a:chExt cx="672" cy="567"/>
                  </a:xfrm>
                </p:grpSpPr>
                <p:graphicFrame>
                  <p:nvGraphicFramePr>
                    <p:cNvPr id="5136" name="Object 89"/>
                    <p:cNvGraphicFramePr>
                      <a:graphicFrameLocks noChangeAspect="1"/>
                    </p:cNvGraphicFramePr>
                    <p:nvPr/>
                  </p:nvGraphicFramePr>
                  <p:xfrm>
                    <a:off x="2988" y="1632"/>
                    <a:ext cx="136" cy="168"/>
                  </p:xfrm>
                  <a:graphic>
                    <a:graphicData uri="http://schemas.openxmlformats.org/presentationml/2006/ole">
                      <mc:AlternateContent xmlns:mc="http://schemas.openxmlformats.org/markup-compatibility/2006">
                        <mc:Choice xmlns:v="urn:schemas-microsoft-com:vml" Requires="v">
                          <p:oleObj spid="_x0000_s5141" name="Equation" r:id="rId40" imgW="215640" imgH="266400" progId="Equation.DSMT4">
                            <p:embed/>
                          </p:oleObj>
                        </mc:Choice>
                        <mc:Fallback>
                          <p:oleObj name="Equation" r:id="rId40" imgW="215640" imgH="266400" progId="Equation.DSMT4">
                            <p:embed/>
                            <p:pic>
                              <p:nvPicPr>
                                <p:cNvPr id="5136" name="Object 89"/>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988" y="1632"/>
                                  <a:ext cx="136" cy="1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03" name="Rectangle 90"/>
                    <p:cNvSpPr>
                      <a:spLocks noChangeArrowheads="1"/>
                    </p:cNvSpPr>
                    <p:nvPr/>
                  </p:nvSpPr>
                  <p:spPr bwMode="auto">
                    <a:xfrm>
                      <a:off x="3132" y="1680"/>
                      <a:ext cx="528" cy="47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5204" name="AutoShape 91"/>
                    <p:cNvSpPr>
                      <a:spLocks noChangeArrowheads="1"/>
                    </p:cNvSpPr>
                    <p:nvPr/>
                  </p:nvSpPr>
                  <p:spPr bwMode="auto">
                    <a:xfrm>
                      <a:off x="3217" y="2012"/>
                      <a:ext cx="116" cy="116"/>
                    </a:xfrm>
                    <a:prstGeom prst="flowChartSummingJunction">
                      <a:avLst/>
                    </a:prstGeom>
                    <a:solidFill>
                      <a:srgbClr val="33CCCC"/>
                    </a:solidFill>
                    <a:ln w="9525">
                      <a:solidFill>
                        <a:schemeClr val="tx1"/>
                      </a:solidFill>
                      <a:round/>
                      <a:headEnd/>
                      <a:tailEnd/>
                    </a:ln>
                  </p:spPr>
                  <p:txBody>
                    <a:bodyPr wrap="none" anchor="ctr"/>
                    <a:lstStyle/>
                    <a:p>
                      <a:endParaRPr lang="en-US"/>
                    </a:p>
                  </p:txBody>
                </p:sp>
                <p:cxnSp>
                  <p:nvCxnSpPr>
                    <p:cNvPr id="5205" name="AutoShape 92"/>
                    <p:cNvCxnSpPr>
                      <a:cxnSpLocks noChangeShapeType="1"/>
                      <a:stCxn id="5210" idx="4"/>
                      <a:endCxn id="5204" idx="0"/>
                    </p:cNvCxnSpPr>
                    <p:nvPr/>
                  </p:nvCxnSpPr>
                  <p:spPr bwMode="auto">
                    <a:xfrm rot="5400000">
                      <a:off x="3181" y="1918"/>
                      <a:ext cx="188"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5206" name="Rectangle 93"/>
                    <p:cNvSpPr>
                      <a:spLocks noChangeArrowheads="1"/>
                    </p:cNvSpPr>
                    <p:nvPr/>
                  </p:nvSpPr>
                  <p:spPr bwMode="auto">
                    <a:xfrm>
                      <a:off x="3393" y="2022"/>
                      <a:ext cx="240" cy="96"/>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5207" name="AutoShape 94"/>
                    <p:cNvCxnSpPr>
                      <a:cxnSpLocks noChangeShapeType="1"/>
                      <a:stCxn id="5206" idx="0"/>
                      <a:endCxn id="5211" idx="4"/>
                    </p:cNvCxnSpPr>
                    <p:nvPr/>
                  </p:nvCxnSpPr>
                  <p:spPr bwMode="auto">
                    <a:xfrm flipV="1">
                      <a:off x="3513" y="1824"/>
                      <a:ext cx="0" cy="198"/>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5208" name="AutoShape 95"/>
                    <p:cNvSpPr>
                      <a:spLocks noChangeArrowheads="1"/>
                    </p:cNvSpPr>
                    <p:nvPr/>
                  </p:nvSpPr>
                  <p:spPr bwMode="auto">
                    <a:xfrm rot="-5400000">
                      <a:off x="3469" y="1900"/>
                      <a:ext cx="88" cy="87"/>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graphicFrame>
                  <p:nvGraphicFramePr>
                    <p:cNvPr id="5137" name="Object 96"/>
                    <p:cNvGraphicFramePr>
                      <a:graphicFrameLocks noChangeAspect="1"/>
                    </p:cNvGraphicFramePr>
                    <p:nvPr/>
                  </p:nvGraphicFramePr>
                  <p:xfrm>
                    <a:off x="3477" y="1900"/>
                    <a:ext cx="72" cy="68"/>
                  </p:xfrm>
                  <a:graphic>
                    <a:graphicData uri="http://schemas.openxmlformats.org/presentationml/2006/ole">
                      <mc:AlternateContent xmlns:mc="http://schemas.openxmlformats.org/markup-compatibility/2006">
                        <mc:Choice xmlns:v="urn:schemas-microsoft-com:vml" Requires="v">
                          <p:oleObj spid="_x0000_s5142" name="Equation" r:id="rId42" imgW="190440" imgH="177480" progId="Equation.DSMT4">
                            <p:embed/>
                          </p:oleObj>
                        </mc:Choice>
                        <mc:Fallback>
                          <p:oleObj name="Equation" r:id="rId42" imgW="190440" imgH="177480" progId="Equation.DSMT4">
                            <p:embed/>
                            <p:pic>
                              <p:nvPicPr>
                                <p:cNvPr id="5137" name="Object 9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7" y="1900"/>
                                  <a:ext cx="72" cy="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209" name="AutoShape 97"/>
                    <p:cNvCxnSpPr>
                      <a:cxnSpLocks noChangeShapeType="1"/>
                      <a:stCxn id="5204" idx="6"/>
                      <a:endCxn id="5206" idx="1"/>
                    </p:cNvCxnSpPr>
                    <p:nvPr/>
                  </p:nvCxnSpPr>
                  <p:spPr bwMode="auto">
                    <a:xfrm>
                      <a:off x="3333" y="2070"/>
                      <a:ext cx="6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5210" name="AutoShape 98"/>
                    <p:cNvSpPr>
                      <a:spLocks noChangeArrowheads="1"/>
                    </p:cNvSpPr>
                    <p:nvPr/>
                  </p:nvSpPr>
                  <p:spPr bwMode="auto">
                    <a:xfrm>
                      <a:off x="3251" y="1776"/>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5211" name="AutoShape 99"/>
                    <p:cNvSpPr>
                      <a:spLocks noChangeArrowheads="1"/>
                    </p:cNvSpPr>
                    <p:nvPr/>
                  </p:nvSpPr>
                  <p:spPr bwMode="auto">
                    <a:xfrm>
                      <a:off x="3489" y="1776"/>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5212" name="AutoShape 100"/>
                    <p:cNvCxnSpPr>
                      <a:cxnSpLocks noChangeShapeType="1"/>
                      <a:stCxn id="5210" idx="6"/>
                      <a:endCxn id="5211" idx="2"/>
                    </p:cNvCxnSpPr>
                    <p:nvPr/>
                  </p:nvCxnSpPr>
                  <p:spPr bwMode="auto">
                    <a:xfrm>
                      <a:off x="3299" y="1800"/>
                      <a:ext cx="19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5213" name="Text Box 101"/>
                    <p:cNvSpPr txBox="1">
                      <a:spLocks noChangeArrowheads="1"/>
                    </p:cNvSpPr>
                    <p:nvPr/>
                  </p:nvSpPr>
                  <p:spPr bwMode="auto">
                    <a:xfrm>
                      <a:off x="3135" y="2055"/>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5214" name="Text Box 102"/>
                    <p:cNvSpPr txBox="1">
                      <a:spLocks noChangeArrowheads="1"/>
                    </p:cNvSpPr>
                    <p:nvPr/>
                  </p:nvSpPr>
                  <p:spPr bwMode="auto">
                    <a:xfrm>
                      <a:off x="3170" y="1910"/>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pSp>
            </p:grpSp>
          </p:grpSp>
        </p:grpSp>
        <p:grpSp>
          <p:nvGrpSpPr>
            <p:cNvPr id="5190" name="Group 103"/>
            <p:cNvGrpSpPr>
              <a:grpSpLocks/>
            </p:cNvGrpSpPr>
            <p:nvPr/>
          </p:nvGrpSpPr>
          <p:grpSpPr bwMode="auto">
            <a:xfrm>
              <a:off x="339" y="816"/>
              <a:ext cx="2912" cy="984"/>
              <a:chOff x="339" y="816"/>
              <a:chExt cx="2912" cy="984"/>
            </a:xfrm>
          </p:grpSpPr>
          <p:grpSp>
            <p:nvGrpSpPr>
              <p:cNvPr id="5191" name="Group 104"/>
              <p:cNvGrpSpPr>
                <a:grpSpLocks/>
              </p:cNvGrpSpPr>
              <p:nvPr/>
            </p:nvGrpSpPr>
            <p:grpSpPr bwMode="auto">
              <a:xfrm>
                <a:off x="1431" y="816"/>
                <a:ext cx="576" cy="524"/>
                <a:chOff x="1431" y="816"/>
                <a:chExt cx="576" cy="524"/>
              </a:xfrm>
            </p:grpSpPr>
            <p:sp>
              <p:nvSpPr>
                <p:cNvPr id="5196" name="AutoShape 105"/>
                <p:cNvSpPr>
                  <a:spLocks noChangeArrowheads="1"/>
                </p:cNvSpPr>
                <p:nvPr/>
              </p:nvSpPr>
              <p:spPr bwMode="auto">
                <a:xfrm>
                  <a:off x="1431"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5134" name="Object 106"/>
                <p:cNvGraphicFramePr>
                  <a:graphicFrameLocks noChangeAspect="1"/>
                </p:cNvGraphicFramePr>
                <p:nvPr/>
              </p:nvGraphicFramePr>
              <p:xfrm>
                <a:off x="1467" y="824"/>
                <a:ext cx="504" cy="176"/>
              </p:xfrm>
              <a:graphic>
                <a:graphicData uri="http://schemas.openxmlformats.org/presentationml/2006/ole">
                  <mc:AlternateContent xmlns:mc="http://schemas.openxmlformats.org/markup-compatibility/2006">
                    <mc:Choice xmlns:v="urn:schemas-microsoft-com:vml" Requires="v">
                      <p:oleObj spid="_x0000_s5143" name="Equation" r:id="rId43" imgW="799920" imgH="279360" progId="Equation.DSMT4">
                        <p:embed/>
                      </p:oleObj>
                    </mc:Choice>
                    <mc:Fallback>
                      <p:oleObj name="Equation" r:id="rId43" imgW="799920" imgH="279360" progId="Equation.DSMT4">
                        <p:embed/>
                        <p:pic>
                          <p:nvPicPr>
                            <p:cNvPr id="5134" name="Object 106"/>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467" y="824"/>
                              <a:ext cx="504"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197" name="AutoShape 107"/>
                <p:cNvCxnSpPr>
                  <a:cxnSpLocks noChangeShapeType="1"/>
                  <a:stCxn id="5196" idx="2"/>
                  <a:endCxn id="5194" idx="0"/>
                </p:cNvCxnSpPr>
                <p:nvPr/>
              </p:nvCxnSpPr>
              <p:spPr bwMode="auto">
                <a:xfrm rot="5400000">
                  <a:off x="1553" y="1174"/>
                  <a:ext cx="332"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grpSp>
            <p:nvGrpSpPr>
              <p:cNvPr id="5192" name="Group 108"/>
              <p:cNvGrpSpPr>
                <a:grpSpLocks/>
              </p:cNvGrpSpPr>
              <p:nvPr/>
            </p:nvGrpSpPr>
            <p:grpSpPr bwMode="auto">
              <a:xfrm>
                <a:off x="339" y="1340"/>
                <a:ext cx="2912" cy="460"/>
                <a:chOff x="339" y="1340"/>
                <a:chExt cx="2912" cy="460"/>
              </a:xfrm>
            </p:grpSpPr>
            <p:cxnSp>
              <p:nvCxnSpPr>
                <p:cNvPr id="5193" name="AutoShape 109"/>
                <p:cNvCxnSpPr>
                  <a:cxnSpLocks noChangeShapeType="1"/>
                  <a:endCxn id="5194" idx="2"/>
                </p:cNvCxnSpPr>
                <p:nvPr/>
              </p:nvCxnSpPr>
              <p:spPr bwMode="auto">
                <a:xfrm rot="-5400000">
                  <a:off x="824" y="879"/>
                  <a:ext cx="385" cy="1356"/>
                </a:xfrm>
                <a:prstGeom prst="bentConnector2">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5194" name="AutoShape 110"/>
                <p:cNvSpPr>
                  <a:spLocks noChangeArrowheads="1"/>
                </p:cNvSpPr>
                <p:nvPr/>
              </p:nvSpPr>
              <p:spPr bwMode="auto">
                <a:xfrm>
                  <a:off x="1695" y="1340"/>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5195" name="AutoShape 111"/>
                <p:cNvCxnSpPr>
                  <a:cxnSpLocks noChangeShapeType="1"/>
                  <a:stCxn id="5194" idx="6"/>
                </p:cNvCxnSpPr>
                <p:nvPr/>
              </p:nvCxnSpPr>
              <p:spPr bwMode="auto">
                <a:xfrm>
                  <a:off x="1743" y="1364"/>
                  <a:ext cx="1508" cy="436"/>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grpSp>
      </p:grpSp>
      <p:grpSp>
        <p:nvGrpSpPr>
          <p:cNvPr id="16" name="Group 112"/>
          <p:cNvGrpSpPr>
            <a:grpSpLocks/>
          </p:cNvGrpSpPr>
          <p:nvPr/>
        </p:nvGrpSpPr>
        <p:grpSpPr bwMode="auto">
          <a:xfrm>
            <a:off x="3967163" y="917575"/>
            <a:ext cx="4694237" cy="1350963"/>
            <a:chOff x="2491" y="578"/>
            <a:chExt cx="2957" cy="851"/>
          </a:xfrm>
        </p:grpSpPr>
        <p:sp>
          <p:nvSpPr>
            <p:cNvPr id="5187" name="Text Box 113"/>
            <p:cNvSpPr txBox="1">
              <a:spLocks noChangeArrowheads="1"/>
            </p:cNvSpPr>
            <p:nvPr/>
          </p:nvSpPr>
          <p:spPr bwMode="auto">
            <a:xfrm>
              <a:off x="3030" y="578"/>
              <a:ext cx="2418" cy="41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An independent source of information (usually with more noise).</a:t>
              </a:r>
            </a:p>
          </p:txBody>
        </p:sp>
        <p:cxnSp>
          <p:nvCxnSpPr>
            <p:cNvPr id="5188" name="AutoShape 114"/>
            <p:cNvCxnSpPr>
              <a:cxnSpLocks noChangeShapeType="1"/>
              <a:stCxn id="5187" idx="2"/>
            </p:cNvCxnSpPr>
            <p:nvPr/>
          </p:nvCxnSpPr>
          <p:spPr bwMode="auto">
            <a:xfrm flipH="1">
              <a:off x="2491" y="988"/>
              <a:ext cx="1748" cy="441"/>
            </a:xfrm>
            <a:prstGeom prst="straightConnector1">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cxnSp>
      </p:grpSp>
      <p:grpSp>
        <p:nvGrpSpPr>
          <p:cNvPr id="17" name="Group 115"/>
          <p:cNvGrpSpPr>
            <a:grpSpLocks/>
          </p:cNvGrpSpPr>
          <p:nvPr/>
        </p:nvGrpSpPr>
        <p:grpSpPr bwMode="auto">
          <a:xfrm>
            <a:off x="1824039" y="2078038"/>
            <a:ext cx="4313239" cy="4265615"/>
            <a:chOff x="1127" y="1338"/>
            <a:chExt cx="2717" cy="2687"/>
          </a:xfrm>
        </p:grpSpPr>
        <p:sp>
          <p:nvSpPr>
            <p:cNvPr id="5184" name="Oval 116"/>
            <p:cNvSpPr>
              <a:spLocks noChangeArrowheads="1"/>
            </p:cNvSpPr>
            <p:nvPr/>
          </p:nvSpPr>
          <p:spPr bwMode="auto">
            <a:xfrm>
              <a:off x="2914" y="1338"/>
              <a:ext cx="930" cy="1836"/>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185" name="Text Box 117"/>
            <p:cNvSpPr txBox="1">
              <a:spLocks noChangeArrowheads="1"/>
            </p:cNvSpPr>
            <p:nvPr/>
          </p:nvSpPr>
          <p:spPr bwMode="auto">
            <a:xfrm>
              <a:off x="1127" y="3442"/>
              <a:ext cx="2496" cy="58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dirty="0"/>
                <a:t>Our central command agent </a:t>
              </a:r>
              <a:r>
                <a:rPr lang="en-US" sz="1800" i="1" dirty="0"/>
                <a:t>q</a:t>
              </a:r>
              <a:r>
                <a:rPr lang="en-US" sz="1800" dirty="0"/>
                <a:t> has to combine these two sources of information.</a:t>
              </a:r>
              <a:endParaRPr lang="en-US" sz="1800" i="1" dirty="0"/>
            </a:p>
          </p:txBody>
        </p:sp>
        <p:cxnSp>
          <p:nvCxnSpPr>
            <p:cNvPr id="5186" name="AutoShape 118"/>
            <p:cNvCxnSpPr>
              <a:cxnSpLocks noChangeShapeType="1"/>
              <a:stCxn id="5185" idx="0"/>
              <a:endCxn id="5184" idx="3"/>
            </p:cNvCxnSpPr>
            <p:nvPr/>
          </p:nvCxnSpPr>
          <p:spPr bwMode="auto">
            <a:xfrm flipV="1">
              <a:off x="2375" y="2905"/>
              <a:ext cx="675" cy="537"/>
            </a:xfrm>
            <a:prstGeom prst="straightConnector1">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cxnSp>
      </p:grpSp>
      <p:grpSp>
        <p:nvGrpSpPr>
          <p:cNvPr id="5181" name="Group 119"/>
          <p:cNvGrpSpPr>
            <a:grpSpLocks/>
          </p:cNvGrpSpPr>
          <p:nvPr/>
        </p:nvGrpSpPr>
        <p:grpSpPr bwMode="auto">
          <a:xfrm>
            <a:off x="3697288" y="1295400"/>
            <a:ext cx="914400" cy="1601788"/>
            <a:chOff x="2329" y="816"/>
            <a:chExt cx="576" cy="1009"/>
          </a:xfrm>
        </p:grpSpPr>
        <p:sp>
          <p:nvSpPr>
            <p:cNvPr id="5182" name="AutoShape 120"/>
            <p:cNvSpPr>
              <a:spLocks noChangeArrowheads="1"/>
            </p:cNvSpPr>
            <p:nvPr/>
          </p:nvSpPr>
          <p:spPr bwMode="auto">
            <a:xfrm>
              <a:off x="2329"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5133" name="Object 121"/>
            <p:cNvGraphicFramePr>
              <a:graphicFrameLocks noChangeAspect="1"/>
            </p:cNvGraphicFramePr>
            <p:nvPr/>
          </p:nvGraphicFramePr>
          <p:xfrm>
            <a:off x="2345" y="824"/>
            <a:ext cx="544" cy="176"/>
          </p:xfrm>
          <a:graphic>
            <a:graphicData uri="http://schemas.openxmlformats.org/presentationml/2006/ole">
              <mc:AlternateContent xmlns:mc="http://schemas.openxmlformats.org/markup-compatibility/2006">
                <mc:Choice xmlns:v="urn:schemas-microsoft-com:vml" Requires="v">
                  <p:oleObj spid="_x0000_s5144" name="Equation" r:id="rId45" imgW="863280" imgH="279360" progId="Equation.DSMT4">
                    <p:embed/>
                  </p:oleObj>
                </mc:Choice>
                <mc:Fallback>
                  <p:oleObj name="Equation" r:id="rId45" imgW="863280" imgH="279360" progId="Equation.DSMT4">
                    <p:embed/>
                    <p:pic>
                      <p:nvPicPr>
                        <p:cNvPr id="5133" name="Object 121"/>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345" y="824"/>
                          <a:ext cx="544"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183" name="AutoShape 122"/>
            <p:cNvCxnSpPr>
              <a:cxnSpLocks noChangeShapeType="1"/>
              <a:stCxn id="5182" idx="2"/>
            </p:cNvCxnSpPr>
            <p:nvPr/>
          </p:nvCxnSpPr>
          <p:spPr bwMode="auto">
            <a:xfrm rot="5400000">
              <a:off x="2208" y="1417"/>
              <a:ext cx="817"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3" name="Slide Number Placeholder 2"/>
          <p:cNvSpPr>
            <a:spLocks noGrp="1"/>
          </p:cNvSpPr>
          <p:nvPr>
            <p:ph type="sldNum" sz="quarter" idx="12"/>
          </p:nvPr>
        </p:nvSpPr>
        <p:spPr/>
        <p:txBody>
          <a:bodyPr/>
          <a:lstStyle/>
          <a:p>
            <a:pPr>
              <a:defRPr/>
            </a:pPr>
            <a:fld id="{DA469533-0022-40D3-A8C4-24E9F82F8CEE}" type="slidenum">
              <a:rPr lang="en-US" smtClean="0"/>
              <a:pPr>
                <a:defRPr/>
              </a:pPr>
              <a:t>21</a:t>
            </a:fld>
            <a:endParaRPr lang="en-US"/>
          </a:p>
        </p:txBody>
      </p:sp>
      <p:sp>
        <p:nvSpPr>
          <p:cNvPr id="126" name="Title 1"/>
          <p:cNvSpPr txBox="1">
            <a:spLocks/>
          </p:cNvSpPr>
          <p:nvPr/>
        </p:nvSpPr>
        <p:spPr>
          <a:xfrm>
            <a:off x="685800" y="304800"/>
            <a:ext cx="7772400" cy="6096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eaLnBrk="0" fontAlgn="base" hangingPunct="0">
              <a:spcBef>
                <a:spcPct val="0"/>
              </a:spcBef>
              <a:spcAft>
                <a:spcPct val="0"/>
              </a:spcAft>
              <a:defRPr sz="3600">
                <a:solidFill>
                  <a:schemeClr val="tx2"/>
                </a:solidFill>
                <a:latin typeface="Times New Roman" pitchFamily="18" charset="0"/>
              </a:defRPr>
            </a:lvl6pPr>
            <a:lvl7pPr marL="914400" algn="l" rtl="0" eaLnBrk="0" fontAlgn="base" hangingPunct="0">
              <a:spcBef>
                <a:spcPct val="0"/>
              </a:spcBef>
              <a:spcAft>
                <a:spcPct val="0"/>
              </a:spcAft>
              <a:defRPr sz="3600">
                <a:solidFill>
                  <a:schemeClr val="tx2"/>
                </a:solidFill>
                <a:latin typeface="Times New Roman" pitchFamily="18" charset="0"/>
              </a:defRPr>
            </a:lvl7pPr>
            <a:lvl8pPr marL="1371600" algn="l" rtl="0" eaLnBrk="0" fontAlgn="base" hangingPunct="0">
              <a:spcBef>
                <a:spcPct val="0"/>
              </a:spcBef>
              <a:spcAft>
                <a:spcPct val="0"/>
              </a:spcAft>
              <a:defRPr sz="3600">
                <a:solidFill>
                  <a:schemeClr val="tx2"/>
                </a:solidFill>
                <a:latin typeface="Times New Roman" pitchFamily="18" charset="0"/>
              </a:defRPr>
            </a:lvl8pPr>
            <a:lvl9pPr marL="1828800" algn="l" rtl="0" eaLnBrk="0" fontAlgn="base" hangingPunct="0">
              <a:spcBef>
                <a:spcPct val="0"/>
              </a:spcBef>
              <a:spcAft>
                <a:spcPct val="0"/>
              </a:spcAft>
              <a:defRPr sz="3600">
                <a:solidFill>
                  <a:schemeClr val="tx2"/>
                </a:solidFill>
                <a:latin typeface="Times New Roman" pitchFamily="18" charset="0"/>
              </a:defRPr>
            </a:lvl9pPr>
          </a:lstStyle>
          <a:p>
            <a:r>
              <a:rPr lang="en-US" i="0" kern="0"/>
              <a:t>Two-agent newsvendor schematic</a:t>
            </a:r>
            <a:endParaRPr lang="en-US" i="0" kern="0" dirty="0"/>
          </a:p>
        </p:txBody>
      </p:sp>
    </p:spTree>
    <p:extLst>
      <p:ext uri="{BB962C8B-B14F-4D97-AF65-F5344CB8AC3E}">
        <p14:creationId xmlns:p14="http://schemas.microsoft.com/office/powerpoint/2010/main" val="3786601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4294967295"/>
          </p:nvPr>
        </p:nvSpPr>
        <p:spPr>
          <a:ln/>
        </p:spPr>
        <p:txBody>
          <a:bodyPr/>
          <a:lstStyle/>
          <a:p>
            <a:endParaRPr lang="en-US" dirty="0"/>
          </a:p>
        </p:txBody>
      </p:sp>
      <p:sp>
        <p:nvSpPr>
          <p:cNvPr id="6148" name="Rectangle 6"/>
          <p:cNvSpPr>
            <a:spLocks noGrp="1" noChangeArrowheads="1"/>
          </p:cNvSpPr>
          <p:nvPr>
            <p:ph type="sldNum" sz="quarter" idx="429496729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90C0568-8BA7-40ED-B659-260C82CC7561}" type="slidenum">
              <a:rPr lang="en-US" sz="1400" smtClean="0"/>
              <a:pPr/>
              <a:t>22</a:t>
            </a:fld>
            <a:endParaRPr lang="en-US" sz="1400"/>
          </a:p>
        </p:txBody>
      </p:sp>
      <p:graphicFrame>
        <p:nvGraphicFramePr>
          <p:cNvPr id="6146" name="Object 3"/>
          <p:cNvGraphicFramePr>
            <a:graphicFrameLocks noChangeAspect="1"/>
          </p:cNvGraphicFramePr>
          <p:nvPr>
            <p:extLst/>
          </p:nvPr>
        </p:nvGraphicFramePr>
        <p:xfrm>
          <a:off x="977900" y="1201738"/>
          <a:ext cx="5883275" cy="5041900"/>
        </p:xfrm>
        <a:graphic>
          <a:graphicData uri="http://schemas.openxmlformats.org/presentationml/2006/ole">
            <mc:AlternateContent xmlns:mc="http://schemas.openxmlformats.org/markup-compatibility/2006">
              <mc:Choice xmlns:v="urn:schemas-microsoft-com:vml" Requires="v">
                <p:oleObj spid="_x0000_s6146" name="Equation" r:id="rId4" imgW="5067300" imgH="4343400" progId="Equation.DSMT4">
                  <p:embed/>
                </p:oleObj>
              </mc:Choice>
              <mc:Fallback>
                <p:oleObj name="Equation" r:id="rId4" imgW="5067300" imgH="4343400" progId="Equation.DSMT4">
                  <p:embed/>
                  <p:pic>
                    <p:nvPicPr>
                      <p:cNvPr id="6146" name="Object 3"/>
                      <p:cNvPicPr>
                        <a:picLocks noChangeAspect="1" noChangeArrowheads="1"/>
                      </p:cNvPicPr>
                      <p:nvPr/>
                    </p:nvPicPr>
                    <p:blipFill>
                      <a:blip r:embed="rId5"/>
                      <a:srcRect/>
                      <a:stretch>
                        <a:fillRect/>
                      </a:stretch>
                    </p:blipFill>
                    <p:spPr bwMode="auto">
                      <a:xfrm>
                        <a:off x="977900" y="1201738"/>
                        <a:ext cx="5883275" cy="5041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itle 1"/>
          <p:cNvSpPr>
            <a:spLocks noGrp="1"/>
          </p:cNvSpPr>
          <p:nvPr>
            <p:ph type="title"/>
          </p:nvPr>
        </p:nvSpPr>
        <p:spPr>
          <a:xfrm>
            <a:off x="685800" y="304800"/>
            <a:ext cx="7772400" cy="609600"/>
          </a:xfrm>
        </p:spPr>
        <p:txBody>
          <a:bodyPr/>
          <a:lstStyle/>
          <a:p>
            <a:r>
              <a:rPr lang="en-US" dirty="0"/>
              <a:t>Two-agent newsvendor schematic</a:t>
            </a:r>
          </a:p>
        </p:txBody>
      </p:sp>
    </p:spTree>
    <p:extLst>
      <p:ext uri="{BB962C8B-B14F-4D97-AF65-F5344CB8AC3E}">
        <p14:creationId xmlns:p14="http://schemas.microsoft.com/office/powerpoint/2010/main" val="3490202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4294967295"/>
          </p:nvPr>
        </p:nvSpPr>
        <p:spPr>
          <a:ln/>
        </p:spPr>
        <p:txBody>
          <a:bodyPr/>
          <a:lstStyle/>
          <a:p>
            <a:r>
              <a:rPr lang="sk-SK"/>
              <a:t>© 2016 W.B. Powell</a:t>
            </a:r>
            <a:endParaRPr lang="en-US"/>
          </a:p>
        </p:txBody>
      </p:sp>
      <p:sp>
        <p:nvSpPr>
          <p:cNvPr id="7172" name="Rectangle 6"/>
          <p:cNvSpPr>
            <a:spLocks noGrp="1" noChangeArrowheads="1"/>
          </p:cNvSpPr>
          <p:nvPr>
            <p:ph type="sldNum" sz="quarter" idx="429496729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FA1B490-7778-4C5D-8A3F-2AD9A0267975}" type="slidenum">
              <a:rPr lang="en-US" sz="1400" smtClean="0"/>
              <a:pPr/>
              <a:t>23</a:t>
            </a:fld>
            <a:endParaRPr lang="en-US" sz="1400"/>
          </a:p>
        </p:txBody>
      </p:sp>
      <p:graphicFrame>
        <p:nvGraphicFramePr>
          <p:cNvPr id="7170" name="Object 3"/>
          <p:cNvGraphicFramePr>
            <a:graphicFrameLocks noChangeAspect="1"/>
          </p:cNvGraphicFramePr>
          <p:nvPr>
            <p:extLst/>
          </p:nvPr>
        </p:nvGraphicFramePr>
        <p:xfrm>
          <a:off x="839788" y="1373188"/>
          <a:ext cx="6684962" cy="4686300"/>
        </p:xfrm>
        <a:graphic>
          <a:graphicData uri="http://schemas.openxmlformats.org/presentationml/2006/ole">
            <mc:AlternateContent xmlns:mc="http://schemas.openxmlformats.org/markup-compatibility/2006">
              <mc:Choice xmlns:v="urn:schemas-microsoft-com:vml" Requires="v">
                <p:oleObj spid="_x0000_s7170" name="Equation" r:id="rId4" imgW="4292600" imgH="3009900" progId="Equation.DSMT4">
                  <p:embed/>
                </p:oleObj>
              </mc:Choice>
              <mc:Fallback>
                <p:oleObj name="Equation" r:id="rId4" imgW="4292600" imgH="3009900" progId="Equation.DSMT4">
                  <p:embed/>
                  <p:pic>
                    <p:nvPicPr>
                      <p:cNvPr id="7170" name="Object 3"/>
                      <p:cNvPicPr>
                        <a:picLocks noChangeAspect="1" noChangeArrowheads="1"/>
                      </p:cNvPicPr>
                      <p:nvPr/>
                    </p:nvPicPr>
                    <p:blipFill>
                      <a:blip r:embed="rId5"/>
                      <a:srcRect/>
                      <a:stretch>
                        <a:fillRect/>
                      </a:stretch>
                    </p:blipFill>
                    <p:spPr bwMode="auto">
                      <a:xfrm>
                        <a:off x="839788" y="1373188"/>
                        <a:ext cx="6684962" cy="4686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itle 1"/>
          <p:cNvSpPr>
            <a:spLocks noGrp="1"/>
          </p:cNvSpPr>
          <p:nvPr>
            <p:ph type="title"/>
          </p:nvPr>
        </p:nvSpPr>
        <p:spPr>
          <a:xfrm>
            <a:off x="685800" y="304800"/>
            <a:ext cx="7772400" cy="609600"/>
          </a:xfrm>
        </p:spPr>
        <p:txBody>
          <a:bodyPr/>
          <a:lstStyle/>
          <a:p>
            <a:r>
              <a:rPr lang="en-US" dirty="0"/>
              <a:t>Two-agent newsvendor schematic</a:t>
            </a:r>
          </a:p>
        </p:txBody>
      </p:sp>
    </p:spTree>
    <p:extLst>
      <p:ext uri="{BB962C8B-B14F-4D97-AF65-F5344CB8AC3E}">
        <p14:creationId xmlns:p14="http://schemas.microsoft.com/office/powerpoint/2010/main" val="2673278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7" name="AutoShape 2"/>
          <p:cNvSpPr>
            <a:spLocks noChangeArrowheads="1"/>
          </p:cNvSpPr>
          <p:nvPr/>
        </p:nvSpPr>
        <p:spPr bwMode="auto">
          <a:xfrm>
            <a:off x="1579563" y="2430463"/>
            <a:ext cx="2362200" cy="1481137"/>
          </a:xfrm>
          <a:prstGeom prst="flowChartProcess">
            <a:avLst/>
          </a:prstGeom>
          <a:solidFill>
            <a:srgbClr val="C0C0C0"/>
          </a:solidFill>
          <a:ln w="9525">
            <a:solidFill>
              <a:schemeClr val="tx1"/>
            </a:solidFill>
            <a:miter lim="800000"/>
            <a:headEnd/>
            <a:tailEnd/>
          </a:ln>
        </p:spPr>
        <p:txBody>
          <a:bodyPr wrap="none" anchor="ctr"/>
          <a:lstStyle/>
          <a:p>
            <a:endParaRPr lang="en-US"/>
          </a:p>
        </p:txBody>
      </p:sp>
      <p:graphicFrame>
        <p:nvGraphicFramePr>
          <p:cNvPr id="8194" name="Object 3"/>
          <p:cNvGraphicFramePr>
            <a:graphicFrameLocks noChangeAspect="1"/>
          </p:cNvGraphicFramePr>
          <p:nvPr/>
        </p:nvGraphicFramePr>
        <p:xfrm>
          <a:off x="2660650" y="2633663"/>
          <a:ext cx="254000" cy="266700"/>
        </p:xfrm>
        <a:graphic>
          <a:graphicData uri="http://schemas.openxmlformats.org/presentationml/2006/ole">
            <mc:AlternateContent xmlns:mc="http://schemas.openxmlformats.org/markup-compatibility/2006">
              <mc:Choice xmlns:v="urn:schemas-microsoft-com:vml" Requires="v">
                <p:oleObj spid="_x0000_s8194" name="Equation" r:id="rId4" imgW="253800" imgH="266400" progId="Equation.DSMT4">
                  <p:embed/>
                </p:oleObj>
              </mc:Choice>
              <mc:Fallback>
                <p:oleObj name="Equation" r:id="rId4" imgW="253800" imgH="266400" progId="Equation.DSMT4">
                  <p:embed/>
                  <p:pic>
                    <p:nvPicPr>
                      <p:cNvPr id="819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650" y="2633663"/>
                        <a:ext cx="2540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5" name="Object 4"/>
          <p:cNvGraphicFramePr>
            <a:graphicFrameLocks noChangeAspect="1"/>
          </p:cNvGraphicFramePr>
          <p:nvPr/>
        </p:nvGraphicFramePr>
        <p:xfrm>
          <a:off x="3741738" y="3692525"/>
          <a:ext cx="165100" cy="203200"/>
        </p:xfrm>
        <a:graphic>
          <a:graphicData uri="http://schemas.openxmlformats.org/presentationml/2006/ole">
            <mc:AlternateContent xmlns:mc="http://schemas.openxmlformats.org/markup-compatibility/2006">
              <mc:Choice xmlns:v="urn:schemas-microsoft-com:vml" Requires="v">
                <p:oleObj spid="_x0000_s8195" name="Equation" r:id="rId6" imgW="164880" imgH="203040" progId="Equation.DSMT4">
                  <p:embed/>
                </p:oleObj>
              </mc:Choice>
              <mc:Fallback>
                <p:oleObj name="Equation" r:id="rId6" imgW="164880" imgH="203040" progId="Equation.DSMT4">
                  <p:embed/>
                  <p:pic>
                    <p:nvPicPr>
                      <p:cNvPr id="819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1738" y="3692525"/>
                        <a:ext cx="165100" cy="203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8" name="Rectangle 5"/>
          <p:cNvSpPr>
            <a:spLocks noChangeArrowheads="1"/>
          </p:cNvSpPr>
          <p:nvPr/>
        </p:nvSpPr>
        <p:spPr bwMode="auto">
          <a:xfrm>
            <a:off x="3709988" y="3683000"/>
            <a:ext cx="228600" cy="228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8219" name="Group 6"/>
          <p:cNvGrpSpPr>
            <a:grpSpLocks/>
          </p:cNvGrpSpPr>
          <p:nvPr/>
        </p:nvGrpSpPr>
        <p:grpSpPr bwMode="auto">
          <a:xfrm>
            <a:off x="3033713" y="2776538"/>
            <a:ext cx="762000" cy="798512"/>
            <a:chOff x="1911" y="1749"/>
            <a:chExt cx="480" cy="503"/>
          </a:xfrm>
        </p:grpSpPr>
        <p:sp>
          <p:nvSpPr>
            <p:cNvPr id="8308" name="Rectangle 7"/>
            <p:cNvSpPr>
              <a:spLocks noChangeArrowheads="1"/>
            </p:cNvSpPr>
            <p:nvPr/>
          </p:nvSpPr>
          <p:spPr bwMode="auto">
            <a:xfrm>
              <a:off x="1911" y="1921"/>
              <a:ext cx="480" cy="288"/>
            </a:xfrm>
            <a:prstGeom prst="rect">
              <a:avLst/>
            </a:prstGeom>
            <a:solidFill>
              <a:schemeClr val="accent1"/>
            </a:solidFill>
            <a:ln w="9525">
              <a:solidFill>
                <a:schemeClr val="tx1"/>
              </a:solidFill>
              <a:miter lim="800000"/>
              <a:headEnd/>
              <a:tailEnd/>
            </a:ln>
          </p:spPr>
          <p:txBody>
            <a:bodyPr wrap="none" anchor="ctr"/>
            <a:lstStyle/>
            <a:p>
              <a:endParaRPr lang="en-US"/>
            </a:p>
          </p:txBody>
        </p:sp>
        <p:cxnSp>
          <p:nvCxnSpPr>
            <p:cNvPr id="8309" name="AutoShape 8"/>
            <p:cNvCxnSpPr>
              <a:cxnSpLocks noChangeShapeType="1"/>
              <a:stCxn id="8311" idx="0"/>
              <a:endCxn id="8310" idx="2"/>
            </p:cNvCxnSpPr>
            <p:nvPr/>
          </p:nvCxnSpPr>
          <p:spPr bwMode="auto">
            <a:xfrm flipV="1">
              <a:off x="2151" y="1942"/>
              <a:ext cx="0" cy="122"/>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8310" name="Rectangle 9"/>
            <p:cNvSpPr>
              <a:spLocks noChangeArrowheads="1"/>
            </p:cNvSpPr>
            <p:nvPr/>
          </p:nvSpPr>
          <p:spPr bwMode="auto">
            <a:xfrm>
              <a:off x="1911" y="1749"/>
              <a:ext cx="480" cy="193"/>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a:p>
          </p:txBody>
        </p:sp>
        <p:sp>
          <p:nvSpPr>
            <p:cNvPr id="8311" name="AutoShape 10"/>
            <p:cNvSpPr>
              <a:spLocks noChangeArrowheads="1"/>
            </p:cNvSpPr>
            <p:nvPr/>
          </p:nvSpPr>
          <p:spPr bwMode="auto">
            <a:xfrm>
              <a:off x="2093" y="2064"/>
              <a:ext cx="116" cy="116"/>
            </a:xfrm>
            <a:prstGeom prst="flowChartSummingJunction">
              <a:avLst/>
            </a:prstGeom>
            <a:solidFill>
              <a:schemeClr val="accent1"/>
            </a:solidFill>
            <a:ln w="9525">
              <a:solidFill>
                <a:schemeClr val="tx1"/>
              </a:solidFill>
              <a:round/>
              <a:headEnd/>
              <a:tailEnd/>
            </a:ln>
          </p:spPr>
          <p:txBody>
            <a:bodyPr wrap="none" anchor="ctr"/>
            <a:lstStyle/>
            <a:p>
              <a:endParaRPr lang="en-US"/>
            </a:p>
          </p:txBody>
        </p:sp>
        <p:sp>
          <p:nvSpPr>
            <p:cNvPr id="8312" name="Text Box 11"/>
            <p:cNvSpPr txBox="1">
              <a:spLocks noChangeArrowheads="1"/>
            </p:cNvSpPr>
            <p:nvPr/>
          </p:nvSpPr>
          <p:spPr bwMode="auto">
            <a:xfrm>
              <a:off x="2008" y="2108"/>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8313" name="AutoShape 12"/>
            <p:cNvSpPr>
              <a:spLocks noChangeArrowheads="1"/>
            </p:cNvSpPr>
            <p:nvPr/>
          </p:nvSpPr>
          <p:spPr bwMode="auto">
            <a:xfrm rot="-5400000">
              <a:off x="2108" y="1964"/>
              <a:ext cx="88" cy="87"/>
            </a:xfrm>
            <a:prstGeom prst="flowChartDelay">
              <a:avLst/>
            </a:prstGeom>
            <a:solidFill>
              <a:schemeClr val="accent1"/>
            </a:solidFill>
            <a:ln w="9525">
              <a:solidFill>
                <a:schemeClr val="tx1"/>
              </a:solidFill>
              <a:miter lim="800000"/>
              <a:headEnd/>
              <a:tailEnd/>
            </a:ln>
          </p:spPr>
          <p:txBody>
            <a:bodyPr vert="eaVert" wrap="none" anchor="ctr"/>
            <a:lstStyle/>
            <a:p>
              <a:pPr algn="ctr" eaLnBrk="1" hangingPunct="1"/>
              <a:endParaRPr lang="en-US"/>
            </a:p>
          </p:txBody>
        </p:sp>
        <p:graphicFrame>
          <p:nvGraphicFramePr>
            <p:cNvPr id="8215" name="Object 13"/>
            <p:cNvGraphicFramePr>
              <a:graphicFrameLocks noChangeAspect="1"/>
            </p:cNvGraphicFramePr>
            <p:nvPr/>
          </p:nvGraphicFramePr>
          <p:xfrm>
            <a:off x="2115" y="1975"/>
            <a:ext cx="72" cy="68"/>
          </p:xfrm>
          <a:graphic>
            <a:graphicData uri="http://schemas.openxmlformats.org/presentationml/2006/ole">
              <mc:AlternateContent xmlns:mc="http://schemas.openxmlformats.org/markup-compatibility/2006">
                <mc:Choice xmlns:v="urn:schemas-microsoft-com:vml" Requires="v">
                  <p:oleObj spid="_x0000_s8196" name="Equation" r:id="rId8" imgW="190440" imgH="177480" progId="Equation.DSMT4">
                    <p:embed/>
                  </p:oleObj>
                </mc:Choice>
                <mc:Fallback>
                  <p:oleObj name="Equation" r:id="rId8" imgW="190440" imgH="177480" progId="Equation.DSMT4">
                    <p:embed/>
                    <p:pic>
                      <p:nvPicPr>
                        <p:cNvPr id="8215"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5" y="1975"/>
                          <a:ext cx="72" cy="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314" name="Text Box 14"/>
            <p:cNvSpPr txBox="1">
              <a:spLocks noChangeArrowheads="1"/>
            </p:cNvSpPr>
            <p:nvPr/>
          </p:nvSpPr>
          <p:spPr bwMode="auto">
            <a:xfrm>
              <a:off x="2151" y="2086"/>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aphicFrame>
          <p:nvGraphicFramePr>
            <p:cNvPr id="8216" name="Object 15"/>
            <p:cNvGraphicFramePr>
              <a:graphicFrameLocks noChangeAspect="1"/>
            </p:cNvGraphicFramePr>
            <p:nvPr/>
          </p:nvGraphicFramePr>
          <p:xfrm>
            <a:off x="2071" y="1772"/>
            <a:ext cx="160" cy="152"/>
          </p:xfrm>
          <a:graphic>
            <a:graphicData uri="http://schemas.openxmlformats.org/presentationml/2006/ole">
              <mc:AlternateContent xmlns:mc="http://schemas.openxmlformats.org/markup-compatibility/2006">
                <mc:Choice xmlns:v="urn:schemas-microsoft-com:vml" Requires="v">
                  <p:oleObj spid="_x0000_s8197" name="Equation" r:id="rId10" imgW="253800" imgH="241200" progId="Equation.DSMT4">
                    <p:embed/>
                  </p:oleObj>
                </mc:Choice>
                <mc:Fallback>
                  <p:oleObj name="Equation" r:id="rId10" imgW="253800" imgH="241200" progId="Equation.DSMT4">
                    <p:embed/>
                    <p:pic>
                      <p:nvPicPr>
                        <p:cNvPr id="8216"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1" y="1772"/>
                          <a:ext cx="160"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8220" name="Oval 16"/>
          <p:cNvSpPr>
            <a:spLocks noChangeArrowheads="1"/>
          </p:cNvSpPr>
          <p:nvPr/>
        </p:nvSpPr>
        <p:spPr bwMode="auto">
          <a:xfrm>
            <a:off x="385763" y="2776538"/>
            <a:ext cx="304800" cy="304800"/>
          </a:xfrm>
          <a:prstGeom prst="ellipse">
            <a:avLst/>
          </a:prstGeom>
          <a:solidFill>
            <a:srgbClr val="FFFF00"/>
          </a:solidFill>
          <a:ln w="9525">
            <a:solidFill>
              <a:schemeClr val="tx1"/>
            </a:solidFill>
            <a:round/>
            <a:headEnd/>
            <a:tailEnd/>
          </a:ln>
        </p:spPr>
        <p:txBody>
          <a:bodyPr wrap="none" anchor="ctr"/>
          <a:lstStyle/>
          <a:p>
            <a:pPr algn="ctr" eaLnBrk="1" hangingPunct="1"/>
            <a:endParaRPr lang="en-US"/>
          </a:p>
        </p:txBody>
      </p:sp>
      <p:graphicFrame>
        <p:nvGraphicFramePr>
          <p:cNvPr id="8196" name="Object 17"/>
          <p:cNvGraphicFramePr>
            <a:graphicFrameLocks noChangeAspect="1"/>
          </p:cNvGraphicFramePr>
          <p:nvPr/>
        </p:nvGraphicFramePr>
        <p:xfrm>
          <a:off x="461963" y="2827338"/>
          <a:ext cx="152400" cy="203200"/>
        </p:xfrm>
        <a:graphic>
          <a:graphicData uri="http://schemas.openxmlformats.org/presentationml/2006/ole">
            <mc:AlternateContent xmlns:mc="http://schemas.openxmlformats.org/markup-compatibility/2006">
              <mc:Choice xmlns:v="urn:schemas-microsoft-com:vml" Requires="v">
                <p:oleObj spid="_x0000_s8198" name="Equation" r:id="rId12" imgW="152280" imgH="203040" progId="Equation.DSMT4">
                  <p:embed/>
                </p:oleObj>
              </mc:Choice>
              <mc:Fallback>
                <p:oleObj name="Equation" r:id="rId12" imgW="152280" imgH="203040" progId="Equation.DSMT4">
                  <p:embed/>
                  <p:pic>
                    <p:nvPicPr>
                      <p:cNvPr id="8196"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1963" y="2827338"/>
                        <a:ext cx="152400" cy="203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7" name="Object 18"/>
          <p:cNvGraphicFramePr>
            <a:graphicFrameLocks noChangeAspect="1"/>
          </p:cNvGraphicFramePr>
          <p:nvPr/>
        </p:nvGraphicFramePr>
        <p:xfrm>
          <a:off x="1271588" y="2646363"/>
          <a:ext cx="228600" cy="266700"/>
        </p:xfrm>
        <a:graphic>
          <a:graphicData uri="http://schemas.openxmlformats.org/presentationml/2006/ole">
            <mc:AlternateContent xmlns:mc="http://schemas.openxmlformats.org/markup-compatibility/2006">
              <mc:Choice xmlns:v="urn:schemas-microsoft-com:vml" Requires="v">
                <p:oleObj spid="_x0000_s8199" name="Equation" r:id="rId14" imgW="228600" imgH="266400" progId="Equation.DSMT4">
                  <p:embed/>
                </p:oleObj>
              </mc:Choice>
              <mc:Fallback>
                <p:oleObj name="Equation" r:id="rId14" imgW="228600" imgH="266400" progId="Equation.DSMT4">
                  <p:embed/>
                  <p:pic>
                    <p:nvPicPr>
                      <p:cNvPr id="8197"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71588" y="2646363"/>
                        <a:ext cx="2286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1" name="AutoShape 19"/>
          <p:cNvSpPr>
            <a:spLocks noChangeArrowheads="1"/>
          </p:cNvSpPr>
          <p:nvPr/>
        </p:nvSpPr>
        <p:spPr bwMode="auto">
          <a:xfrm>
            <a:off x="1109663" y="2890838"/>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8222" name="AutoShape 20"/>
          <p:cNvCxnSpPr>
            <a:cxnSpLocks noChangeShapeType="1"/>
            <a:stCxn id="8220" idx="6"/>
            <a:endCxn id="8221" idx="2"/>
          </p:cNvCxnSpPr>
          <p:nvPr/>
        </p:nvCxnSpPr>
        <p:spPr bwMode="auto">
          <a:xfrm>
            <a:off x="690563" y="2928938"/>
            <a:ext cx="41910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nvGrpSpPr>
          <p:cNvPr id="8223" name="Group 21"/>
          <p:cNvGrpSpPr>
            <a:grpSpLocks/>
          </p:cNvGrpSpPr>
          <p:nvPr/>
        </p:nvGrpSpPr>
        <p:grpSpPr bwMode="auto">
          <a:xfrm>
            <a:off x="690563" y="1295400"/>
            <a:ext cx="914400" cy="1595438"/>
            <a:chOff x="435" y="816"/>
            <a:chExt cx="576" cy="1005"/>
          </a:xfrm>
        </p:grpSpPr>
        <p:sp>
          <p:nvSpPr>
            <p:cNvPr id="8306" name="AutoShape 22"/>
            <p:cNvSpPr>
              <a:spLocks noChangeArrowheads="1"/>
            </p:cNvSpPr>
            <p:nvPr/>
          </p:nvSpPr>
          <p:spPr bwMode="auto">
            <a:xfrm>
              <a:off x="435"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8214" name="Object 23"/>
            <p:cNvGraphicFramePr>
              <a:graphicFrameLocks noChangeAspect="1"/>
            </p:cNvGraphicFramePr>
            <p:nvPr/>
          </p:nvGraphicFramePr>
          <p:xfrm>
            <a:off x="455" y="824"/>
            <a:ext cx="536" cy="176"/>
          </p:xfrm>
          <a:graphic>
            <a:graphicData uri="http://schemas.openxmlformats.org/presentationml/2006/ole">
              <mc:AlternateContent xmlns:mc="http://schemas.openxmlformats.org/markup-compatibility/2006">
                <mc:Choice xmlns:v="urn:schemas-microsoft-com:vml" Requires="v">
                  <p:oleObj spid="_x0000_s8200" name="Equation" r:id="rId16" imgW="850680" imgH="279360" progId="Equation.DSMT4">
                    <p:embed/>
                  </p:oleObj>
                </mc:Choice>
                <mc:Fallback>
                  <p:oleObj name="Equation" r:id="rId16" imgW="850680" imgH="279360" progId="Equation.DSMT4">
                    <p:embed/>
                    <p:pic>
                      <p:nvPicPr>
                        <p:cNvPr id="8214"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5" y="824"/>
                          <a:ext cx="536"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8307" name="AutoShape 24"/>
            <p:cNvCxnSpPr>
              <a:cxnSpLocks noChangeShapeType="1"/>
              <a:stCxn id="8306" idx="2"/>
              <a:endCxn id="8221" idx="0"/>
            </p:cNvCxnSpPr>
            <p:nvPr/>
          </p:nvCxnSpPr>
          <p:spPr bwMode="auto">
            <a:xfrm rot="5400000">
              <a:off x="316" y="1415"/>
              <a:ext cx="813"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8225" name="Rectangle 26"/>
          <p:cNvSpPr>
            <a:spLocks noChangeArrowheads="1"/>
          </p:cNvSpPr>
          <p:nvPr/>
        </p:nvSpPr>
        <p:spPr bwMode="auto">
          <a:xfrm>
            <a:off x="3276600" y="31480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8226" name="AutoShape 27"/>
          <p:cNvSpPr>
            <a:spLocks noChangeArrowheads="1"/>
          </p:cNvSpPr>
          <p:nvPr/>
        </p:nvSpPr>
        <p:spPr bwMode="auto">
          <a:xfrm>
            <a:off x="6910388" y="4875213"/>
            <a:ext cx="1587" cy="1587"/>
          </a:xfrm>
          <a:prstGeom prst="flowChartConnec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8227" name="Line 28"/>
          <p:cNvSpPr>
            <a:spLocks noChangeShapeType="1"/>
          </p:cNvSpPr>
          <p:nvPr/>
        </p:nvSpPr>
        <p:spPr bwMode="auto">
          <a:xfrm>
            <a:off x="1200150" y="2924175"/>
            <a:ext cx="1838325" cy="0"/>
          </a:xfrm>
          <a:prstGeom prst="line">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txBody>
          <a:bodyPr/>
          <a:lstStyle/>
          <a:p>
            <a:endParaRPr lang="en-US"/>
          </a:p>
        </p:txBody>
      </p:sp>
      <p:sp>
        <p:nvSpPr>
          <p:cNvPr id="8228" name="AutoShape 29"/>
          <p:cNvSpPr>
            <a:spLocks noChangeArrowheads="1"/>
          </p:cNvSpPr>
          <p:nvPr/>
        </p:nvSpPr>
        <p:spPr bwMode="auto">
          <a:xfrm>
            <a:off x="4595813" y="2432050"/>
            <a:ext cx="3390900" cy="2216150"/>
          </a:xfrm>
          <a:prstGeom prst="flowChartProcess">
            <a:avLst/>
          </a:prstGeom>
          <a:solidFill>
            <a:srgbClr val="C0C0C0"/>
          </a:solidFill>
          <a:ln w="9525">
            <a:solidFill>
              <a:schemeClr val="tx1"/>
            </a:solidFill>
            <a:miter lim="800000"/>
            <a:headEnd/>
            <a:tailEnd/>
          </a:ln>
        </p:spPr>
        <p:txBody>
          <a:bodyPr wrap="none" anchor="ctr"/>
          <a:lstStyle/>
          <a:p>
            <a:endParaRPr lang="en-US"/>
          </a:p>
        </p:txBody>
      </p:sp>
      <p:graphicFrame>
        <p:nvGraphicFramePr>
          <p:cNvPr id="8198" name="Object 30"/>
          <p:cNvGraphicFramePr>
            <a:graphicFrameLocks noChangeAspect="1"/>
          </p:cNvGraphicFramePr>
          <p:nvPr/>
        </p:nvGraphicFramePr>
        <p:xfrm>
          <a:off x="7739063" y="2870200"/>
          <a:ext cx="241300" cy="241300"/>
        </p:xfrm>
        <a:graphic>
          <a:graphicData uri="http://schemas.openxmlformats.org/presentationml/2006/ole">
            <mc:AlternateContent xmlns:mc="http://schemas.openxmlformats.org/markup-compatibility/2006">
              <mc:Choice xmlns:v="urn:schemas-microsoft-com:vml" Requires="v">
                <p:oleObj spid="_x0000_s8201" name="Equation" r:id="rId18" imgW="241200" imgH="241200" progId="Equation.DSMT4">
                  <p:embed/>
                </p:oleObj>
              </mc:Choice>
              <mc:Fallback>
                <p:oleObj name="Equation" r:id="rId18" imgW="241200" imgH="241200" progId="Equation.DSMT4">
                  <p:embed/>
                  <p:pic>
                    <p:nvPicPr>
                      <p:cNvPr id="8198" name="Object 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39063" y="287020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9" name="Object 31"/>
          <p:cNvGraphicFramePr>
            <a:graphicFrameLocks noChangeAspect="1"/>
          </p:cNvGraphicFramePr>
          <p:nvPr/>
        </p:nvGraphicFramePr>
        <p:xfrm>
          <a:off x="7808913" y="4451350"/>
          <a:ext cx="127000" cy="165100"/>
        </p:xfrm>
        <a:graphic>
          <a:graphicData uri="http://schemas.openxmlformats.org/presentationml/2006/ole">
            <mc:AlternateContent xmlns:mc="http://schemas.openxmlformats.org/markup-compatibility/2006">
              <mc:Choice xmlns:v="urn:schemas-microsoft-com:vml" Requires="v">
                <p:oleObj spid="_x0000_s8202" name="Equation" r:id="rId20" imgW="126720" imgH="164880" progId="Equation.DSMT4">
                  <p:embed/>
                </p:oleObj>
              </mc:Choice>
              <mc:Fallback>
                <p:oleObj name="Equation" r:id="rId20" imgW="126720" imgH="164880" progId="Equation.DSMT4">
                  <p:embed/>
                  <p:pic>
                    <p:nvPicPr>
                      <p:cNvPr id="8199" name="Object 3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08913" y="4451350"/>
                        <a:ext cx="127000" cy="165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9" name="Rectangle 32"/>
          <p:cNvSpPr>
            <a:spLocks noChangeArrowheads="1"/>
          </p:cNvSpPr>
          <p:nvPr/>
        </p:nvSpPr>
        <p:spPr bwMode="auto">
          <a:xfrm>
            <a:off x="7748588" y="4419600"/>
            <a:ext cx="228600" cy="228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cxnSp>
        <p:nvCxnSpPr>
          <p:cNvPr id="8230" name="AutoShape 33"/>
          <p:cNvCxnSpPr>
            <a:cxnSpLocks noChangeShapeType="1"/>
            <a:stCxn id="8243" idx="6"/>
            <a:endCxn id="8231" idx="2"/>
          </p:cNvCxnSpPr>
          <p:nvPr/>
        </p:nvCxnSpPr>
        <p:spPr bwMode="auto">
          <a:xfrm>
            <a:off x="7910513" y="3194050"/>
            <a:ext cx="33337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8200" name="Object 34"/>
          <p:cNvGraphicFramePr>
            <a:graphicFrameLocks noChangeAspect="1"/>
          </p:cNvGraphicFramePr>
          <p:nvPr/>
        </p:nvGraphicFramePr>
        <p:xfrm>
          <a:off x="8342313" y="3346450"/>
          <a:ext cx="241300" cy="241300"/>
        </p:xfrm>
        <a:graphic>
          <a:graphicData uri="http://schemas.openxmlformats.org/presentationml/2006/ole">
            <mc:AlternateContent xmlns:mc="http://schemas.openxmlformats.org/markup-compatibility/2006">
              <mc:Choice xmlns:v="urn:schemas-microsoft-com:vml" Requires="v">
                <p:oleObj spid="_x0000_s8203" name="Equation" r:id="rId22" imgW="241200" imgH="241200" progId="Equation.DSMT4">
                  <p:embed/>
                </p:oleObj>
              </mc:Choice>
              <mc:Fallback>
                <p:oleObj name="Equation" r:id="rId22" imgW="241200" imgH="241200" progId="Equation.DSMT4">
                  <p:embed/>
                  <p:pic>
                    <p:nvPicPr>
                      <p:cNvPr id="8200" name="Object 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342313" y="334645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31" name="AutoShape 35"/>
          <p:cNvSpPr>
            <a:spLocks noChangeArrowheads="1"/>
          </p:cNvSpPr>
          <p:nvPr/>
        </p:nvSpPr>
        <p:spPr bwMode="auto">
          <a:xfrm>
            <a:off x="8243888" y="31559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8232" name="Rectangle 36"/>
          <p:cNvSpPr>
            <a:spLocks noChangeArrowheads="1"/>
          </p:cNvSpPr>
          <p:nvPr/>
        </p:nvSpPr>
        <p:spPr bwMode="auto">
          <a:xfrm>
            <a:off x="6335713" y="3662363"/>
            <a:ext cx="228600" cy="228600"/>
          </a:xfrm>
          <a:prstGeom prst="rect">
            <a:avLst/>
          </a:prstGeom>
          <a:solidFill>
            <a:srgbClr val="CC99FF"/>
          </a:solidFill>
          <a:ln w="9525">
            <a:solidFill>
              <a:schemeClr val="tx1"/>
            </a:solidFill>
            <a:miter lim="800000"/>
            <a:headEnd/>
            <a:tailEnd/>
          </a:ln>
        </p:spPr>
        <p:txBody>
          <a:bodyPr wrap="none" anchor="ctr"/>
          <a:lstStyle/>
          <a:p>
            <a:endParaRPr lang="en-US"/>
          </a:p>
        </p:txBody>
      </p:sp>
      <p:graphicFrame>
        <p:nvGraphicFramePr>
          <p:cNvPr id="8201" name="Object 37"/>
          <p:cNvGraphicFramePr>
            <a:graphicFrameLocks noChangeAspect="1"/>
          </p:cNvGraphicFramePr>
          <p:nvPr/>
        </p:nvGraphicFramePr>
        <p:xfrm>
          <a:off x="6324600" y="3656013"/>
          <a:ext cx="254000" cy="241300"/>
        </p:xfrm>
        <a:graphic>
          <a:graphicData uri="http://schemas.openxmlformats.org/presentationml/2006/ole">
            <mc:AlternateContent xmlns:mc="http://schemas.openxmlformats.org/markup-compatibility/2006">
              <mc:Choice xmlns:v="urn:schemas-microsoft-com:vml" Requires="v">
                <p:oleObj spid="_x0000_s8204" name="Equation" r:id="rId24" imgW="253800" imgH="241200" progId="Equation.DSMT4">
                  <p:embed/>
                </p:oleObj>
              </mc:Choice>
              <mc:Fallback>
                <p:oleObj name="Equation" r:id="rId24" imgW="253800" imgH="241200" progId="Equation.DSMT4">
                  <p:embed/>
                  <p:pic>
                    <p:nvPicPr>
                      <p:cNvPr id="8201" name="Object 3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24600" y="3656013"/>
                        <a:ext cx="2540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8233" name="AutoShape 38"/>
          <p:cNvCxnSpPr>
            <a:cxnSpLocks noChangeShapeType="1"/>
            <a:stCxn id="8236" idx="3"/>
            <a:endCxn id="8243" idx="2"/>
          </p:cNvCxnSpPr>
          <p:nvPr/>
        </p:nvCxnSpPr>
        <p:spPr bwMode="auto">
          <a:xfrm>
            <a:off x="7608888" y="3194050"/>
            <a:ext cx="2254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8234" name="Rectangle 39"/>
          <p:cNvSpPr>
            <a:spLocks noChangeArrowheads="1"/>
          </p:cNvSpPr>
          <p:nvPr/>
        </p:nvSpPr>
        <p:spPr bwMode="auto">
          <a:xfrm>
            <a:off x="6846888" y="3309938"/>
            <a:ext cx="762000" cy="457200"/>
          </a:xfrm>
          <a:prstGeom prst="rect">
            <a:avLst/>
          </a:prstGeom>
          <a:solidFill>
            <a:schemeClr val="accent1"/>
          </a:solidFill>
          <a:ln w="9525">
            <a:solidFill>
              <a:schemeClr val="tx1"/>
            </a:solidFill>
            <a:miter lim="800000"/>
            <a:headEnd/>
            <a:tailEnd/>
          </a:ln>
        </p:spPr>
        <p:txBody>
          <a:bodyPr wrap="none" anchor="ctr"/>
          <a:lstStyle/>
          <a:p>
            <a:endParaRPr lang="en-US"/>
          </a:p>
        </p:txBody>
      </p:sp>
      <p:cxnSp>
        <p:nvCxnSpPr>
          <p:cNvPr id="8235" name="AutoShape 40"/>
          <p:cNvCxnSpPr>
            <a:cxnSpLocks noChangeShapeType="1"/>
            <a:stCxn id="8237" idx="0"/>
            <a:endCxn id="8236" idx="2"/>
          </p:cNvCxnSpPr>
          <p:nvPr/>
        </p:nvCxnSpPr>
        <p:spPr bwMode="auto">
          <a:xfrm flipV="1">
            <a:off x="7227888" y="3346450"/>
            <a:ext cx="0" cy="192088"/>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8236" name="Rectangle 41"/>
          <p:cNvSpPr>
            <a:spLocks noChangeArrowheads="1"/>
          </p:cNvSpPr>
          <p:nvPr/>
        </p:nvSpPr>
        <p:spPr bwMode="auto">
          <a:xfrm>
            <a:off x="6846888" y="3040063"/>
            <a:ext cx="762000" cy="306387"/>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a:p>
        </p:txBody>
      </p:sp>
      <p:sp>
        <p:nvSpPr>
          <p:cNvPr id="8237" name="AutoShape 42"/>
          <p:cNvSpPr>
            <a:spLocks noChangeArrowheads="1"/>
          </p:cNvSpPr>
          <p:nvPr/>
        </p:nvSpPr>
        <p:spPr bwMode="auto">
          <a:xfrm>
            <a:off x="7135813" y="3538538"/>
            <a:ext cx="184150" cy="184150"/>
          </a:xfrm>
          <a:prstGeom prst="flowChartSummingJunction">
            <a:avLst/>
          </a:prstGeom>
          <a:solidFill>
            <a:schemeClr val="accent1"/>
          </a:solidFill>
          <a:ln w="9525">
            <a:solidFill>
              <a:schemeClr val="tx1"/>
            </a:solidFill>
            <a:round/>
            <a:headEnd/>
            <a:tailEnd/>
          </a:ln>
        </p:spPr>
        <p:txBody>
          <a:bodyPr wrap="none" anchor="ctr"/>
          <a:lstStyle/>
          <a:p>
            <a:endParaRPr lang="en-US"/>
          </a:p>
        </p:txBody>
      </p:sp>
      <p:sp>
        <p:nvSpPr>
          <p:cNvPr id="8238" name="Text Box 43"/>
          <p:cNvSpPr txBox="1">
            <a:spLocks noChangeArrowheads="1"/>
          </p:cNvSpPr>
          <p:nvPr/>
        </p:nvSpPr>
        <p:spPr bwMode="auto">
          <a:xfrm>
            <a:off x="6992938" y="3605213"/>
            <a:ext cx="195262"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8239" name="AutoShape 44"/>
          <p:cNvSpPr>
            <a:spLocks noChangeArrowheads="1"/>
          </p:cNvSpPr>
          <p:nvPr/>
        </p:nvSpPr>
        <p:spPr bwMode="auto">
          <a:xfrm rot="-5400000">
            <a:off x="7158832" y="3378993"/>
            <a:ext cx="139700" cy="138113"/>
          </a:xfrm>
          <a:prstGeom prst="flowChartDelay">
            <a:avLst/>
          </a:prstGeom>
          <a:solidFill>
            <a:schemeClr val="accent1"/>
          </a:solidFill>
          <a:ln w="9525">
            <a:solidFill>
              <a:schemeClr val="tx1"/>
            </a:solidFill>
            <a:miter lim="800000"/>
            <a:headEnd/>
            <a:tailEnd/>
          </a:ln>
        </p:spPr>
        <p:txBody>
          <a:bodyPr vert="eaVert" wrap="none" anchor="ctr"/>
          <a:lstStyle/>
          <a:p>
            <a:pPr algn="ctr" eaLnBrk="1" hangingPunct="1"/>
            <a:endParaRPr lang="en-US"/>
          </a:p>
        </p:txBody>
      </p:sp>
      <p:graphicFrame>
        <p:nvGraphicFramePr>
          <p:cNvPr id="8202" name="Object 45"/>
          <p:cNvGraphicFramePr>
            <a:graphicFrameLocks noChangeAspect="1"/>
          </p:cNvGraphicFramePr>
          <p:nvPr/>
        </p:nvGraphicFramePr>
        <p:xfrm>
          <a:off x="7170738" y="3395663"/>
          <a:ext cx="114300" cy="107950"/>
        </p:xfrm>
        <a:graphic>
          <a:graphicData uri="http://schemas.openxmlformats.org/presentationml/2006/ole">
            <mc:AlternateContent xmlns:mc="http://schemas.openxmlformats.org/markup-compatibility/2006">
              <mc:Choice xmlns:v="urn:schemas-microsoft-com:vml" Requires="v">
                <p:oleObj spid="_x0000_s8205" name="Equation" r:id="rId26" imgW="190440" imgH="177480" progId="Equation.DSMT4">
                  <p:embed/>
                </p:oleObj>
              </mc:Choice>
              <mc:Fallback>
                <p:oleObj name="Equation" r:id="rId26" imgW="190440" imgH="177480" progId="Equation.DSMT4">
                  <p:embed/>
                  <p:pic>
                    <p:nvPicPr>
                      <p:cNvPr id="8202" name="Object 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0738" y="3395663"/>
                        <a:ext cx="114300" cy="107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40" name="Text Box 46"/>
          <p:cNvSpPr txBox="1">
            <a:spLocks noChangeArrowheads="1"/>
          </p:cNvSpPr>
          <p:nvPr/>
        </p:nvSpPr>
        <p:spPr bwMode="auto">
          <a:xfrm>
            <a:off x="7234238" y="3568700"/>
            <a:ext cx="2444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aphicFrame>
        <p:nvGraphicFramePr>
          <p:cNvPr id="8203" name="Object 47"/>
          <p:cNvGraphicFramePr>
            <a:graphicFrameLocks noChangeAspect="1"/>
          </p:cNvGraphicFramePr>
          <p:nvPr/>
        </p:nvGraphicFramePr>
        <p:xfrm>
          <a:off x="7107238" y="3073400"/>
          <a:ext cx="241300" cy="241300"/>
        </p:xfrm>
        <a:graphic>
          <a:graphicData uri="http://schemas.openxmlformats.org/presentationml/2006/ole">
            <mc:AlternateContent xmlns:mc="http://schemas.openxmlformats.org/markup-compatibility/2006">
              <mc:Choice xmlns:v="urn:schemas-microsoft-com:vml" Requires="v">
                <p:oleObj spid="_x0000_s8206" name="Equation" r:id="rId27" imgW="241200" imgH="241200" progId="Equation.DSMT4">
                  <p:embed/>
                </p:oleObj>
              </mc:Choice>
              <mc:Fallback>
                <p:oleObj name="Equation" r:id="rId27" imgW="241200" imgH="241200" progId="Equation.DSMT4">
                  <p:embed/>
                  <p:pic>
                    <p:nvPicPr>
                      <p:cNvPr id="8203" name="Object 4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107238" y="307340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8241" name="AutoShape 48"/>
          <p:cNvCxnSpPr>
            <a:cxnSpLocks noChangeShapeType="1"/>
            <a:stCxn id="8243" idx="4"/>
            <a:endCxn id="8237" idx="6"/>
          </p:cNvCxnSpPr>
          <p:nvPr/>
        </p:nvCxnSpPr>
        <p:spPr bwMode="auto">
          <a:xfrm rot="5400000">
            <a:off x="7396956" y="3155157"/>
            <a:ext cx="398463" cy="552450"/>
          </a:xfrm>
          <a:prstGeom prst="bentConnector2">
            <a:avLst/>
          </a:prstGeom>
          <a:noFill/>
          <a:ln w="12700">
            <a:solidFill>
              <a:srgbClr val="0000FF"/>
            </a:solidFill>
            <a:miter lim="800000"/>
            <a:headEnd/>
            <a:tailEnd type="triangle" w="med" len="med"/>
          </a:ln>
          <a:extLst>
            <a:ext uri="{909E8E84-426E-40dd-AFC4-6F175D3DCCD1}">
              <a14:hiddenFill xmlns="" xmlns:a14="http://schemas.microsoft.com/office/drawing/2010/main">
                <a:noFill/>
              </a14:hiddenFill>
            </a:ext>
          </a:extLst>
        </p:spPr>
      </p:cxnSp>
      <p:sp>
        <p:nvSpPr>
          <p:cNvPr id="8242" name="AutoShape 49"/>
          <p:cNvSpPr>
            <a:spLocks noChangeArrowheads="1"/>
          </p:cNvSpPr>
          <p:nvPr/>
        </p:nvSpPr>
        <p:spPr bwMode="auto">
          <a:xfrm>
            <a:off x="6411913" y="33464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8243" name="AutoShape 50"/>
          <p:cNvSpPr>
            <a:spLocks noChangeArrowheads="1"/>
          </p:cNvSpPr>
          <p:nvPr/>
        </p:nvSpPr>
        <p:spPr bwMode="auto">
          <a:xfrm>
            <a:off x="7834313" y="31559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8244" name="AutoShape 51"/>
          <p:cNvCxnSpPr>
            <a:cxnSpLocks noChangeShapeType="1"/>
            <a:stCxn id="8232" idx="0"/>
            <a:endCxn id="8242" idx="4"/>
          </p:cNvCxnSpPr>
          <p:nvPr/>
        </p:nvCxnSpPr>
        <p:spPr bwMode="auto">
          <a:xfrm flipV="1">
            <a:off x="6450013" y="3422650"/>
            <a:ext cx="0" cy="23971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8245" name="AutoShape 52"/>
          <p:cNvCxnSpPr>
            <a:cxnSpLocks noChangeShapeType="1"/>
            <a:stCxn id="8242" idx="6"/>
            <a:endCxn id="8236" idx="1"/>
          </p:cNvCxnSpPr>
          <p:nvPr/>
        </p:nvCxnSpPr>
        <p:spPr bwMode="auto">
          <a:xfrm flipV="1">
            <a:off x="6488113" y="3194050"/>
            <a:ext cx="358775" cy="190500"/>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aphicFrame>
        <p:nvGraphicFramePr>
          <p:cNvPr id="8204" name="Object 53"/>
          <p:cNvGraphicFramePr>
            <a:graphicFrameLocks noChangeAspect="1"/>
          </p:cNvGraphicFramePr>
          <p:nvPr/>
        </p:nvGraphicFramePr>
        <p:xfrm>
          <a:off x="6062663" y="3422650"/>
          <a:ext cx="266700" cy="266700"/>
        </p:xfrm>
        <a:graphic>
          <a:graphicData uri="http://schemas.openxmlformats.org/presentationml/2006/ole">
            <mc:AlternateContent xmlns:mc="http://schemas.openxmlformats.org/markup-compatibility/2006">
              <mc:Choice xmlns:v="urn:schemas-microsoft-com:vml" Requires="v">
                <p:oleObj spid="_x0000_s8207" name="Equation" r:id="rId29" imgW="266400" imgH="266400" progId="Equation.DSMT4">
                  <p:embed/>
                </p:oleObj>
              </mc:Choice>
              <mc:Fallback>
                <p:oleObj name="Equation" r:id="rId29" imgW="266400" imgH="266400" progId="Equation.DSMT4">
                  <p:embed/>
                  <p:pic>
                    <p:nvPicPr>
                      <p:cNvPr id="8204" name="Object 5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62663" y="3422650"/>
                        <a:ext cx="2667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8246" name="AutoShape 54"/>
          <p:cNvCxnSpPr>
            <a:cxnSpLocks noChangeShapeType="1"/>
            <a:stCxn id="8301" idx="6"/>
            <a:endCxn id="8232" idx="1"/>
          </p:cNvCxnSpPr>
          <p:nvPr/>
        </p:nvCxnSpPr>
        <p:spPr bwMode="auto">
          <a:xfrm>
            <a:off x="5614988" y="3776663"/>
            <a:ext cx="7207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8247" name="AutoShape 55"/>
          <p:cNvCxnSpPr>
            <a:cxnSpLocks noChangeShapeType="1"/>
            <a:stCxn id="8297" idx="3"/>
            <a:endCxn id="8232" idx="2"/>
          </p:cNvCxnSpPr>
          <p:nvPr/>
        </p:nvCxnSpPr>
        <p:spPr bwMode="auto">
          <a:xfrm flipV="1">
            <a:off x="5767388" y="3890963"/>
            <a:ext cx="682625" cy="315912"/>
          </a:xfrm>
          <a:prstGeom prst="bentConnector2">
            <a:avLst/>
          </a:prstGeom>
          <a:noFill/>
          <a:ln w="9525" cap="rnd">
            <a:solidFill>
              <a:schemeClr val="tx1"/>
            </a:solidFill>
            <a:prstDash val="sysDot"/>
            <a:miter lim="800000"/>
            <a:headEnd/>
            <a:tailEnd/>
          </a:ln>
          <a:extLst>
            <a:ext uri="{909E8E84-426E-40dd-AFC4-6F175D3DCCD1}">
              <a14:hiddenFill xmlns="" xmlns:a14="http://schemas.microsoft.com/office/drawing/2010/main">
                <a:noFill/>
              </a14:hiddenFill>
            </a:ext>
          </a:extLst>
        </p:spPr>
      </p:cxnSp>
      <p:grpSp>
        <p:nvGrpSpPr>
          <p:cNvPr id="8248" name="Group 56"/>
          <p:cNvGrpSpPr>
            <a:grpSpLocks/>
          </p:cNvGrpSpPr>
          <p:nvPr/>
        </p:nvGrpSpPr>
        <p:grpSpPr bwMode="auto">
          <a:xfrm>
            <a:off x="4610100" y="3587750"/>
            <a:ext cx="1200150" cy="827088"/>
            <a:chOff x="2904" y="2260"/>
            <a:chExt cx="756" cy="521"/>
          </a:xfrm>
        </p:grpSpPr>
        <p:graphicFrame>
          <p:nvGraphicFramePr>
            <p:cNvPr id="8212" name="Object 57"/>
            <p:cNvGraphicFramePr>
              <a:graphicFrameLocks noChangeAspect="1"/>
            </p:cNvGraphicFramePr>
            <p:nvPr/>
          </p:nvGraphicFramePr>
          <p:xfrm>
            <a:off x="2904" y="2370"/>
            <a:ext cx="152" cy="168"/>
          </p:xfrm>
          <a:graphic>
            <a:graphicData uri="http://schemas.openxmlformats.org/presentationml/2006/ole">
              <mc:AlternateContent xmlns:mc="http://schemas.openxmlformats.org/markup-compatibility/2006">
                <mc:Choice xmlns:v="urn:schemas-microsoft-com:vml" Requires="v">
                  <p:oleObj spid="_x0000_s8208" name="Equation" r:id="rId31" imgW="241200" imgH="266400" progId="Equation.DSMT4">
                    <p:embed/>
                  </p:oleObj>
                </mc:Choice>
                <mc:Fallback>
                  <p:oleObj name="Equation" r:id="rId31" imgW="241200" imgH="266400" progId="Equation.DSMT4">
                    <p:embed/>
                    <p:pic>
                      <p:nvPicPr>
                        <p:cNvPr id="8212" name="Object 5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904" y="2370"/>
                          <a:ext cx="152" cy="1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293" name="Group 58"/>
            <p:cNvGrpSpPr>
              <a:grpSpLocks/>
            </p:cNvGrpSpPr>
            <p:nvPr/>
          </p:nvGrpSpPr>
          <p:grpSpPr bwMode="auto">
            <a:xfrm>
              <a:off x="3132" y="2260"/>
              <a:ext cx="528" cy="521"/>
              <a:chOff x="3132" y="2260"/>
              <a:chExt cx="528" cy="521"/>
            </a:xfrm>
          </p:grpSpPr>
          <p:sp>
            <p:nvSpPr>
              <p:cNvPr id="8294" name="Rectangle 59"/>
              <p:cNvSpPr>
                <a:spLocks noChangeArrowheads="1"/>
              </p:cNvSpPr>
              <p:nvPr/>
            </p:nvSpPr>
            <p:spPr bwMode="auto">
              <a:xfrm>
                <a:off x="3132" y="2260"/>
                <a:ext cx="528" cy="47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5" name="AutoShape 60"/>
              <p:cNvSpPr>
                <a:spLocks noChangeArrowheads="1"/>
              </p:cNvSpPr>
              <p:nvPr/>
            </p:nvSpPr>
            <p:spPr bwMode="auto">
              <a:xfrm>
                <a:off x="3217" y="2592"/>
                <a:ext cx="116" cy="116"/>
              </a:xfrm>
              <a:prstGeom prst="flowChartSummingJunction">
                <a:avLst/>
              </a:prstGeom>
              <a:solidFill>
                <a:srgbClr val="33CCCC"/>
              </a:solidFill>
              <a:ln w="9525">
                <a:solidFill>
                  <a:schemeClr val="tx1"/>
                </a:solidFill>
                <a:round/>
                <a:headEnd/>
                <a:tailEnd/>
              </a:ln>
            </p:spPr>
            <p:txBody>
              <a:bodyPr wrap="none" anchor="ctr"/>
              <a:lstStyle/>
              <a:p>
                <a:endParaRPr lang="en-US"/>
              </a:p>
            </p:txBody>
          </p:sp>
          <p:cxnSp>
            <p:nvCxnSpPr>
              <p:cNvPr id="8296" name="AutoShape 61"/>
              <p:cNvCxnSpPr>
                <a:cxnSpLocks noChangeShapeType="1"/>
                <a:stCxn id="8300" idx="4"/>
                <a:endCxn id="8295" idx="0"/>
              </p:cNvCxnSpPr>
              <p:nvPr/>
            </p:nvCxnSpPr>
            <p:spPr bwMode="auto">
              <a:xfrm rot="5400000">
                <a:off x="3180" y="2498"/>
                <a:ext cx="189"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8297" name="Rectangle 62"/>
              <p:cNvSpPr>
                <a:spLocks noChangeArrowheads="1"/>
              </p:cNvSpPr>
              <p:nvPr/>
            </p:nvSpPr>
            <p:spPr bwMode="auto">
              <a:xfrm>
                <a:off x="3393" y="2602"/>
                <a:ext cx="240" cy="96"/>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8298" name="AutoShape 63"/>
              <p:cNvCxnSpPr>
                <a:cxnSpLocks noChangeShapeType="1"/>
                <a:stCxn id="8297" idx="0"/>
                <a:endCxn id="8301" idx="4"/>
              </p:cNvCxnSpPr>
              <p:nvPr/>
            </p:nvCxnSpPr>
            <p:spPr bwMode="auto">
              <a:xfrm flipV="1">
                <a:off x="3513" y="2403"/>
                <a:ext cx="0" cy="19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8299" name="AutoShape 64"/>
              <p:cNvCxnSpPr>
                <a:cxnSpLocks noChangeShapeType="1"/>
                <a:stCxn id="8295" idx="6"/>
                <a:endCxn id="8297" idx="1"/>
              </p:cNvCxnSpPr>
              <p:nvPr/>
            </p:nvCxnSpPr>
            <p:spPr bwMode="auto">
              <a:xfrm>
                <a:off x="3333" y="2650"/>
                <a:ext cx="6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8300" name="AutoShape 65"/>
              <p:cNvSpPr>
                <a:spLocks noChangeArrowheads="1"/>
              </p:cNvSpPr>
              <p:nvPr/>
            </p:nvSpPr>
            <p:spPr bwMode="auto">
              <a:xfrm>
                <a:off x="3251" y="235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8301" name="AutoShape 66"/>
              <p:cNvSpPr>
                <a:spLocks noChangeArrowheads="1"/>
              </p:cNvSpPr>
              <p:nvPr/>
            </p:nvSpPr>
            <p:spPr bwMode="auto">
              <a:xfrm>
                <a:off x="3489" y="235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8302" name="AutoShape 67"/>
              <p:cNvSpPr>
                <a:spLocks noChangeArrowheads="1"/>
              </p:cNvSpPr>
              <p:nvPr/>
            </p:nvSpPr>
            <p:spPr bwMode="auto">
              <a:xfrm rot="-5400000">
                <a:off x="3468" y="2480"/>
                <a:ext cx="88" cy="87"/>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cxnSp>
            <p:nvCxnSpPr>
              <p:cNvPr id="8303" name="AutoShape 68"/>
              <p:cNvCxnSpPr>
                <a:cxnSpLocks noChangeShapeType="1"/>
                <a:stCxn id="8300" idx="6"/>
                <a:endCxn id="8301" idx="2"/>
              </p:cNvCxnSpPr>
              <p:nvPr/>
            </p:nvCxnSpPr>
            <p:spPr bwMode="auto">
              <a:xfrm>
                <a:off x="3299" y="2379"/>
                <a:ext cx="19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8213" name="Object 69"/>
              <p:cNvGraphicFramePr>
                <a:graphicFrameLocks noChangeAspect="1"/>
              </p:cNvGraphicFramePr>
              <p:nvPr/>
            </p:nvGraphicFramePr>
            <p:xfrm>
              <a:off x="3468" y="2496"/>
              <a:ext cx="72" cy="68"/>
            </p:xfrm>
            <a:graphic>
              <a:graphicData uri="http://schemas.openxmlformats.org/presentationml/2006/ole">
                <mc:AlternateContent xmlns:mc="http://schemas.openxmlformats.org/markup-compatibility/2006">
                  <mc:Choice xmlns:v="urn:schemas-microsoft-com:vml" Requires="v">
                    <p:oleObj spid="_x0000_s8209" name="Equation" r:id="rId33" imgW="190440" imgH="177480" progId="Equation.DSMT4">
                      <p:embed/>
                    </p:oleObj>
                  </mc:Choice>
                  <mc:Fallback>
                    <p:oleObj name="Equation" r:id="rId33" imgW="190440" imgH="177480" progId="Equation.DSMT4">
                      <p:embed/>
                      <p:pic>
                        <p:nvPicPr>
                          <p:cNvPr id="8213" name="Object 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8" y="2496"/>
                            <a:ext cx="72" cy="68"/>
                          </a:xfrm>
                          <a:prstGeom prst="rect">
                            <a:avLst/>
                          </a:prstGeom>
                          <a:noFill/>
                          <a:ln>
                            <a:noFill/>
                          </a:ln>
                          <a:effectLst/>
                          <a:extLst>
                            <a:ext uri="{909E8E84-426E-40dd-AFC4-6F175D3DCCD1}">
                              <a14:hiddenFill xmlns="" xmlns:a14="http://schemas.microsoft.com/office/drawing/2010/main">
                                <a:solidFill>
                                  <a:srgbClr val="99CC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304" name="Text Box 70"/>
              <p:cNvSpPr txBox="1">
                <a:spLocks noChangeArrowheads="1"/>
              </p:cNvSpPr>
              <p:nvPr/>
            </p:nvSpPr>
            <p:spPr bwMode="auto">
              <a:xfrm>
                <a:off x="3132" y="2637"/>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8305" name="Text Box 71"/>
              <p:cNvSpPr txBox="1">
                <a:spLocks noChangeArrowheads="1"/>
              </p:cNvSpPr>
              <p:nvPr/>
            </p:nvSpPr>
            <p:spPr bwMode="auto">
              <a:xfrm>
                <a:off x="3170" y="2486"/>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pSp>
      </p:grpSp>
      <p:grpSp>
        <p:nvGrpSpPr>
          <p:cNvPr id="8249" name="Group 72"/>
          <p:cNvGrpSpPr>
            <a:grpSpLocks/>
          </p:cNvGrpSpPr>
          <p:nvPr/>
        </p:nvGrpSpPr>
        <p:grpSpPr bwMode="auto">
          <a:xfrm>
            <a:off x="3795713" y="2897188"/>
            <a:ext cx="1365250" cy="879475"/>
            <a:chOff x="2391" y="1825"/>
            <a:chExt cx="860" cy="554"/>
          </a:xfrm>
        </p:grpSpPr>
        <p:cxnSp>
          <p:nvCxnSpPr>
            <p:cNvPr id="8290" name="AutoShape 73"/>
            <p:cNvCxnSpPr>
              <a:cxnSpLocks noChangeShapeType="1"/>
              <a:endCxn id="8291" idx="2"/>
            </p:cNvCxnSpPr>
            <p:nvPr/>
          </p:nvCxnSpPr>
          <p:spPr bwMode="auto">
            <a:xfrm>
              <a:off x="2391" y="1846"/>
              <a:ext cx="202" cy="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8211" name="Object 74"/>
            <p:cNvGraphicFramePr>
              <a:graphicFrameLocks noChangeAspect="1"/>
            </p:cNvGraphicFramePr>
            <p:nvPr/>
          </p:nvGraphicFramePr>
          <p:xfrm>
            <a:off x="2487" y="1866"/>
            <a:ext cx="152" cy="152"/>
          </p:xfrm>
          <a:graphic>
            <a:graphicData uri="http://schemas.openxmlformats.org/presentationml/2006/ole">
              <mc:AlternateContent xmlns:mc="http://schemas.openxmlformats.org/markup-compatibility/2006">
                <mc:Choice xmlns:v="urn:schemas-microsoft-com:vml" Requires="v">
                  <p:oleObj spid="_x0000_s8210" name="Equation" r:id="rId34" imgW="241200" imgH="241200" progId="Equation.DSMT4">
                    <p:embed/>
                  </p:oleObj>
                </mc:Choice>
                <mc:Fallback>
                  <p:oleObj name="Equation" r:id="rId34" imgW="241200" imgH="241200" progId="Equation.DSMT4">
                    <p:embed/>
                    <p:pic>
                      <p:nvPicPr>
                        <p:cNvPr id="8211" name="Object 7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487" y="1866"/>
                          <a:ext cx="152"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91" name="AutoShape 75"/>
            <p:cNvSpPr>
              <a:spLocks noChangeArrowheads="1"/>
            </p:cNvSpPr>
            <p:nvPr/>
          </p:nvSpPr>
          <p:spPr bwMode="auto">
            <a:xfrm>
              <a:off x="2593" y="182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8292" name="AutoShape 76"/>
            <p:cNvCxnSpPr>
              <a:cxnSpLocks noChangeShapeType="1"/>
              <a:stCxn id="8291" idx="6"/>
            </p:cNvCxnSpPr>
            <p:nvPr/>
          </p:nvCxnSpPr>
          <p:spPr bwMode="auto">
            <a:xfrm>
              <a:off x="2641" y="1849"/>
              <a:ext cx="610" cy="530"/>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grpSp>
        <p:nvGrpSpPr>
          <p:cNvPr id="8250" name="Group 77"/>
          <p:cNvGrpSpPr>
            <a:grpSpLocks/>
          </p:cNvGrpSpPr>
          <p:nvPr/>
        </p:nvGrpSpPr>
        <p:grpSpPr bwMode="auto">
          <a:xfrm>
            <a:off x="538163" y="1295400"/>
            <a:ext cx="6034087" cy="2195513"/>
            <a:chOff x="339" y="816"/>
            <a:chExt cx="3801" cy="1383"/>
          </a:xfrm>
        </p:grpSpPr>
        <p:grpSp>
          <p:nvGrpSpPr>
            <p:cNvPr id="8261" name="Group 78"/>
            <p:cNvGrpSpPr>
              <a:grpSpLocks/>
            </p:cNvGrpSpPr>
            <p:nvPr/>
          </p:nvGrpSpPr>
          <p:grpSpPr bwMode="auto">
            <a:xfrm>
              <a:off x="2988" y="1632"/>
              <a:ext cx="1152" cy="567"/>
              <a:chOff x="2988" y="1632"/>
              <a:chExt cx="1152" cy="567"/>
            </a:xfrm>
          </p:grpSpPr>
          <p:graphicFrame>
            <p:nvGraphicFramePr>
              <p:cNvPr id="8207" name="Object 79"/>
              <p:cNvGraphicFramePr>
                <a:graphicFrameLocks noChangeAspect="1"/>
              </p:cNvGraphicFramePr>
              <p:nvPr/>
            </p:nvGraphicFramePr>
            <p:xfrm>
              <a:off x="3804" y="1708"/>
              <a:ext cx="144" cy="168"/>
            </p:xfrm>
            <a:graphic>
              <a:graphicData uri="http://schemas.openxmlformats.org/presentationml/2006/ole">
                <mc:AlternateContent xmlns:mc="http://schemas.openxmlformats.org/markup-compatibility/2006">
                  <mc:Choice xmlns:v="urn:schemas-microsoft-com:vml" Requires="v">
                    <p:oleObj spid="_x0000_s8211" name="Equation" r:id="rId36" imgW="228600" imgH="266400" progId="Equation.DSMT4">
                      <p:embed/>
                    </p:oleObj>
                  </mc:Choice>
                  <mc:Fallback>
                    <p:oleObj name="Equation" r:id="rId36" imgW="228600" imgH="266400" progId="Equation.DSMT4">
                      <p:embed/>
                      <p:pic>
                        <p:nvPicPr>
                          <p:cNvPr id="8207" name="Object 79"/>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804" y="1708"/>
                            <a:ext cx="144" cy="1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270" name="Group 80"/>
              <p:cNvGrpSpPr>
                <a:grpSpLocks/>
              </p:cNvGrpSpPr>
              <p:nvPr/>
            </p:nvGrpSpPr>
            <p:grpSpPr bwMode="auto">
              <a:xfrm>
                <a:off x="2988" y="1632"/>
                <a:ext cx="1152" cy="567"/>
                <a:chOff x="2988" y="1632"/>
                <a:chExt cx="1152" cy="567"/>
              </a:xfrm>
            </p:grpSpPr>
            <p:sp>
              <p:nvSpPr>
                <p:cNvPr id="8271" name="Rectangle 81"/>
                <p:cNvSpPr>
                  <a:spLocks noChangeArrowheads="1"/>
                </p:cNvSpPr>
                <p:nvPr/>
              </p:nvSpPr>
              <p:spPr bwMode="auto">
                <a:xfrm>
                  <a:off x="3991" y="1820"/>
                  <a:ext cx="144" cy="144"/>
                </a:xfrm>
                <a:prstGeom prst="rect">
                  <a:avLst/>
                </a:prstGeom>
                <a:solidFill>
                  <a:srgbClr val="CC99FF"/>
                </a:solidFill>
                <a:ln w="9525">
                  <a:solidFill>
                    <a:schemeClr val="tx1"/>
                  </a:solidFill>
                  <a:miter lim="800000"/>
                  <a:headEnd/>
                  <a:tailEnd/>
                </a:ln>
              </p:spPr>
              <p:txBody>
                <a:bodyPr wrap="none" anchor="ctr"/>
                <a:lstStyle/>
                <a:p>
                  <a:endParaRPr lang="en-US"/>
                </a:p>
              </p:txBody>
            </p:sp>
            <p:grpSp>
              <p:nvGrpSpPr>
                <p:cNvPr id="8272" name="Group 82"/>
                <p:cNvGrpSpPr>
                  <a:grpSpLocks/>
                </p:cNvGrpSpPr>
                <p:nvPr/>
              </p:nvGrpSpPr>
              <p:grpSpPr bwMode="auto">
                <a:xfrm>
                  <a:off x="2988" y="1632"/>
                  <a:ext cx="1152" cy="567"/>
                  <a:chOff x="2988" y="1632"/>
                  <a:chExt cx="1152" cy="567"/>
                </a:xfrm>
              </p:grpSpPr>
              <p:grpSp>
                <p:nvGrpSpPr>
                  <p:cNvPr id="8273" name="Group 83"/>
                  <p:cNvGrpSpPr>
                    <a:grpSpLocks/>
                  </p:cNvGrpSpPr>
                  <p:nvPr/>
                </p:nvGrpSpPr>
                <p:grpSpPr bwMode="auto">
                  <a:xfrm>
                    <a:off x="3537" y="1800"/>
                    <a:ext cx="603" cy="308"/>
                    <a:chOff x="3537" y="1800"/>
                    <a:chExt cx="603" cy="308"/>
                  </a:xfrm>
                </p:grpSpPr>
                <p:graphicFrame>
                  <p:nvGraphicFramePr>
                    <p:cNvPr id="8210" name="Object 84"/>
                    <p:cNvGraphicFramePr>
                      <a:graphicFrameLocks noChangeAspect="1"/>
                    </p:cNvGraphicFramePr>
                    <p:nvPr/>
                  </p:nvGraphicFramePr>
                  <p:xfrm>
                    <a:off x="3988" y="1820"/>
                    <a:ext cx="152" cy="152"/>
                  </p:xfrm>
                  <a:graphic>
                    <a:graphicData uri="http://schemas.openxmlformats.org/presentationml/2006/ole">
                      <mc:AlternateContent xmlns:mc="http://schemas.openxmlformats.org/markup-compatibility/2006">
                        <mc:Choice xmlns:v="urn:schemas-microsoft-com:vml" Requires="v">
                          <p:oleObj spid="_x0000_s8212" name="Equation" r:id="rId38" imgW="241200" imgH="241200" progId="Equation.DSMT4">
                            <p:embed/>
                          </p:oleObj>
                        </mc:Choice>
                        <mc:Fallback>
                          <p:oleObj name="Equation" r:id="rId38" imgW="241200" imgH="241200" progId="Equation.DSMT4">
                            <p:embed/>
                            <p:pic>
                              <p:nvPicPr>
                                <p:cNvPr id="8210" name="Object 8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988" y="1820"/>
                                  <a:ext cx="152"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8287" name="AutoShape 85"/>
                    <p:cNvCxnSpPr>
                      <a:cxnSpLocks noChangeShapeType="1"/>
                      <a:stCxn id="8271" idx="2"/>
                    </p:cNvCxnSpPr>
                    <p:nvPr/>
                  </p:nvCxnSpPr>
                  <p:spPr bwMode="auto">
                    <a:xfrm>
                      <a:off x="4063" y="1964"/>
                      <a:ext cx="0" cy="144"/>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8288" name="AutoShape 86"/>
                    <p:cNvCxnSpPr>
                      <a:cxnSpLocks noChangeShapeType="1"/>
                      <a:stCxn id="8283" idx="6"/>
                      <a:endCxn id="8271" idx="1"/>
                    </p:cNvCxnSpPr>
                    <p:nvPr/>
                  </p:nvCxnSpPr>
                  <p:spPr bwMode="auto">
                    <a:xfrm>
                      <a:off x="3537" y="1800"/>
                      <a:ext cx="454" cy="92"/>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8289" name="AutoShape 87"/>
                    <p:cNvCxnSpPr>
                      <a:cxnSpLocks noChangeShapeType="1"/>
                      <a:stCxn id="8278" idx="3"/>
                    </p:cNvCxnSpPr>
                    <p:nvPr/>
                  </p:nvCxnSpPr>
                  <p:spPr bwMode="auto">
                    <a:xfrm flipV="1">
                      <a:off x="3633" y="1820"/>
                      <a:ext cx="431" cy="250"/>
                    </a:xfrm>
                    <a:prstGeom prst="bentConnector4">
                      <a:avLst>
                        <a:gd name="adj1" fmla="val 41069"/>
                        <a:gd name="adj2" fmla="val 157602"/>
                      </a:avLst>
                    </a:prstGeom>
                    <a:noFill/>
                    <a:ln w="9525" cap="rnd">
                      <a:solidFill>
                        <a:schemeClr val="tx1"/>
                      </a:solidFill>
                      <a:prstDash val="sysDot"/>
                      <a:miter lim="800000"/>
                      <a:headEnd/>
                      <a:tailEnd/>
                    </a:ln>
                    <a:extLst>
                      <a:ext uri="{909E8E84-426E-40dd-AFC4-6F175D3DCCD1}">
                        <a14:hiddenFill xmlns="" xmlns:a14="http://schemas.microsoft.com/office/drawing/2010/main">
                          <a:noFill/>
                        </a14:hiddenFill>
                      </a:ext>
                    </a:extLst>
                  </p:spPr>
                </p:cxnSp>
              </p:grpSp>
              <p:grpSp>
                <p:nvGrpSpPr>
                  <p:cNvPr id="8274" name="Group 88"/>
                  <p:cNvGrpSpPr>
                    <a:grpSpLocks/>
                  </p:cNvGrpSpPr>
                  <p:nvPr/>
                </p:nvGrpSpPr>
                <p:grpSpPr bwMode="auto">
                  <a:xfrm>
                    <a:off x="2988" y="1632"/>
                    <a:ext cx="672" cy="567"/>
                    <a:chOff x="2988" y="1632"/>
                    <a:chExt cx="672" cy="567"/>
                  </a:xfrm>
                </p:grpSpPr>
                <p:graphicFrame>
                  <p:nvGraphicFramePr>
                    <p:cNvPr id="8208" name="Object 89"/>
                    <p:cNvGraphicFramePr>
                      <a:graphicFrameLocks noChangeAspect="1"/>
                    </p:cNvGraphicFramePr>
                    <p:nvPr/>
                  </p:nvGraphicFramePr>
                  <p:xfrm>
                    <a:off x="2988" y="1632"/>
                    <a:ext cx="136" cy="168"/>
                  </p:xfrm>
                  <a:graphic>
                    <a:graphicData uri="http://schemas.openxmlformats.org/presentationml/2006/ole">
                      <mc:AlternateContent xmlns:mc="http://schemas.openxmlformats.org/markup-compatibility/2006">
                        <mc:Choice xmlns:v="urn:schemas-microsoft-com:vml" Requires="v">
                          <p:oleObj spid="_x0000_s8213" name="Equation" r:id="rId40" imgW="215640" imgH="266400" progId="Equation.DSMT4">
                            <p:embed/>
                          </p:oleObj>
                        </mc:Choice>
                        <mc:Fallback>
                          <p:oleObj name="Equation" r:id="rId40" imgW="215640" imgH="266400" progId="Equation.DSMT4">
                            <p:embed/>
                            <p:pic>
                              <p:nvPicPr>
                                <p:cNvPr id="8208" name="Object 89"/>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988" y="1632"/>
                                  <a:ext cx="136" cy="1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75" name="Rectangle 90"/>
                    <p:cNvSpPr>
                      <a:spLocks noChangeArrowheads="1"/>
                    </p:cNvSpPr>
                    <p:nvPr/>
                  </p:nvSpPr>
                  <p:spPr bwMode="auto">
                    <a:xfrm>
                      <a:off x="3132" y="1680"/>
                      <a:ext cx="528" cy="47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76" name="AutoShape 91"/>
                    <p:cNvSpPr>
                      <a:spLocks noChangeArrowheads="1"/>
                    </p:cNvSpPr>
                    <p:nvPr/>
                  </p:nvSpPr>
                  <p:spPr bwMode="auto">
                    <a:xfrm>
                      <a:off x="3217" y="2012"/>
                      <a:ext cx="116" cy="116"/>
                    </a:xfrm>
                    <a:prstGeom prst="flowChartSummingJunction">
                      <a:avLst/>
                    </a:prstGeom>
                    <a:solidFill>
                      <a:srgbClr val="33CCCC"/>
                    </a:solidFill>
                    <a:ln w="9525">
                      <a:solidFill>
                        <a:schemeClr val="tx1"/>
                      </a:solidFill>
                      <a:round/>
                      <a:headEnd/>
                      <a:tailEnd/>
                    </a:ln>
                  </p:spPr>
                  <p:txBody>
                    <a:bodyPr wrap="none" anchor="ctr"/>
                    <a:lstStyle/>
                    <a:p>
                      <a:endParaRPr lang="en-US"/>
                    </a:p>
                  </p:txBody>
                </p:sp>
                <p:cxnSp>
                  <p:nvCxnSpPr>
                    <p:cNvPr id="8277" name="AutoShape 92"/>
                    <p:cNvCxnSpPr>
                      <a:cxnSpLocks noChangeShapeType="1"/>
                      <a:stCxn id="8282" idx="4"/>
                      <a:endCxn id="8276" idx="0"/>
                    </p:cNvCxnSpPr>
                    <p:nvPr/>
                  </p:nvCxnSpPr>
                  <p:spPr bwMode="auto">
                    <a:xfrm rot="5400000">
                      <a:off x="3181" y="1918"/>
                      <a:ext cx="188"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8278" name="Rectangle 93"/>
                    <p:cNvSpPr>
                      <a:spLocks noChangeArrowheads="1"/>
                    </p:cNvSpPr>
                    <p:nvPr/>
                  </p:nvSpPr>
                  <p:spPr bwMode="auto">
                    <a:xfrm>
                      <a:off x="3393" y="2022"/>
                      <a:ext cx="240" cy="96"/>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8279" name="AutoShape 94"/>
                    <p:cNvCxnSpPr>
                      <a:cxnSpLocks noChangeShapeType="1"/>
                      <a:stCxn id="8278" idx="0"/>
                      <a:endCxn id="8283" idx="4"/>
                    </p:cNvCxnSpPr>
                    <p:nvPr/>
                  </p:nvCxnSpPr>
                  <p:spPr bwMode="auto">
                    <a:xfrm flipV="1">
                      <a:off x="3513" y="1824"/>
                      <a:ext cx="0" cy="198"/>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8280" name="AutoShape 95"/>
                    <p:cNvSpPr>
                      <a:spLocks noChangeArrowheads="1"/>
                    </p:cNvSpPr>
                    <p:nvPr/>
                  </p:nvSpPr>
                  <p:spPr bwMode="auto">
                    <a:xfrm rot="-5400000">
                      <a:off x="3469" y="1900"/>
                      <a:ext cx="88" cy="87"/>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graphicFrame>
                  <p:nvGraphicFramePr>
                    <p:cNvPr id="8209" name="Object 96"/>
                    <p:cNvGraphicFramePr>
                      <a:graphicFrameLocks noChangeAspect="1"/>
                    </p:cNvGraphicFramePr>
                    <p:nvPr/>
                  </p:nvGraphicFramePr>
                  <p:xfrm>
                    <a:off x="3477" y="1900"/>
                    <a:ext cx="72" cy="68"/>
                  </p:xfrm>
                  <a:graphic>
                    <a:graphicData uri="http://schemas.openxmlformats.org/presentationml/2006/ole">
                      <mc:AlternateContent xmlns:mc="http://schemas.openxmlformats.org/markup-compatibility/2006">
                        <mc:Choice xmlns:v="urn:schemas-microsoft-com:vml" Requires="v">
                          <p:oleObj spid="_x0000_s8214" name="Equation" r:id="rId42" imgW="190440" imgH="177480" progId="Equation.DSMT4">
                            <p:embed/>
                          </p:oleObj>
                        </mc:Choice>
                        <mc:Fallback>
                          <p:oleObj name="Equation" r:id="rId42" imgW="190440" imgH="177480" progId="Equation.DSMT4">
                            <p:embed/>
                            <p:pic>
                              <p:nvPicPr>
                                <p:cNvPr id="8209" name="Object 9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7" y="1900"/>
                                  <a:ext cx="72" cy="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8281" name="AutoShape 97"/>
                    <p:cNvCxnSpPr>
                      <a:cxnSpLocks noChangeShapeType="1"/>
                      <a:stCxn id="8276" idx="6"/>
                      <a:endCxn id="8278" idx="1"/>
                    </p:cNvCxnSpPr>
                    <p:nvPr/>
                  </p:nvCxnSpPr>
                  <p:spPr bwMode="auto">
                    <a:xfrm>
                      <a:off x="3333" y="2070"/>
                      <a:ext cx="6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8282" name="AutoShape 98"/>
                    <p:cNvSpPr>
                      <a:spLocks noChangeArrowheads="1"/>
                    </p:cNvSpPr>
                    <p:nvPr/>
                  </p:nvSpPr>
                  <p:spPr bwMode="auto">
                    <a:xfrm>
                      <a:off x="3251" y="1776"/>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8283" name="AutoShape 99"/>
                    <p:cNvSpPr>
                      <a:spLocks noChangeArrowheads="1"/>
                    </p:cNvSpPr>
                    <p:nvPr/>
                  </p:nvSpPr>
                  <p:spPr bwMode="auto">
                    <a:xfrm>
                      <a:off x="3489" y="1776"/>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8284" name="AutoShape 100"/>
                    <p:cNvCxnSpPr>
                      <a:cxnSpLocks noChangeShapeType="1"/>
                      <a:stCxn id="8282" idx="6"/>
                      <a:endCxn id="8283" idx="2"/>
                    </p:cNvCxnSpPr>
                    <p:nvPr/>
                  </p:nvCxnSpPr>
                  <p:spPr bwMode="auto">
                    <a:xfrm>
                      <a:off x="3299" y="1800"/>
                      <a:ext cx="19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8285" name="Text Box 101"/>
                    <p:cNvSpPr txBox="1">
                      <a:spLocks noChangeArrowheads="1"/>
                    </p:cNvSpPr>
                    <p:nvPr/>
                  </p:nvSpPr>
                  <p:spPr bwMode="auto">
                    <a:xfrm>
                      <a:off x="3135" y="2055"/>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8286" name="Text Box 102"/>
                    <p:cNvSpPr txBox="1">
                      <a:spLocks noChangeArrowheads="1"/>
                    </p:cNvSpPr>
                    <p:nvPr/>
                  </p:nvSpPr>
                  <p:spPr bwMode="auto">
                    <a:xfrm>
                      <a:off x="3170" y="1910"/>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pSp>
            </p:grpSp>
          </p:grpSp>
        </p:grpSp>
        <p:grpSp>
          <p:nvGrpSpPr>
            <p:cNvPr id="8262" name="Group 103"/>
            <p:cNvGrpSpPr>
              <a:grpSpLocks/>
            </p:cNvGrpSpPr>
            <p:nvPr/>
          </p:nvGrpSpPr>
          <p:grpSpPr bwMode="auto">
            <a:xfrm>
              <a:off x="339" y="816"/>
              <a:ext cx="2912" cy="984"/>
              <a:chOff x="339" y="816"/>
              <a:chExt cx="2912" cy="984"/>
            </a:xfrm>
          </p:grpSpPr>
          <p:grpSp>
            <p:nvGrpSpPr>
              <p:cNvPr id="8263" name="Group 104"/>
              <p:cNvGrpSpPr>
                <a:grpSpLocks/>
              </p:cNvGrpSpPr>
              <p:nvPr/>
            </p:nvGrpSpPr>
            <p:grpSpPr bwMode="auto">
              <a:xfrm>
                <a:off x="1431" y="816"/>
                <a:ext cx="576" cy="524"/>
                <a:chOff x="1431" y="816"/>
                <a:chExt cx="576" cy="524"/>
              </a:xfrm>
            </p:grpSpPr>
            <p:sp>
              <p:nvSpPr>
                <p:cNvPr id="8268" name="AutoShape 105"/>
                <p:cNvSpPr>
                  <a:spLocks noChangeArrowheads="1"/>
                </p:cNvSpPr>
                <p:nvPr/>
              </p:nvSpPr>
              <p:spPr bwMode="auto">
                <a:xfrm>
                  <a:off x="1431"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8206" name="Object 106"/>
                <p:cNvGraphicFramePr>
                  <a:graphicFrameLocks noChangeAspect="1"/>
                </p:cNvGraphicFramePr>
                <p:nvPr/>
              </p:nvGraphicFramePr>
              <p:xfrm>
                <a:off x="1467" y="824"/>
                <a:ext cx="504" cy="176"/>
              </p:xfrm>
              <a:graphic>
                <a:graphicData uri="http://schemas.openxmlformats.org/presentationml/2006/ole">
                  <mc:AlternateContent xmlns:mc="http://schemas.openxmlformats.org/markup-compatibility/2006">
                    <mc:Choice xmlns:v="urn:schemas-microsoft-com:vml" Requires="v">
                      <p:oleObj spid="_x0000_s8215" name="Equation" r:id="rId43" imgW="799920" imgH="279360" progId="Equation.DSMT4">
                        <p:embed/>
                      </p:oleObj>
                    </mc:Choice>
                    <mc:Fallback>
                      <p:oleObj name="Equation" r:id="rId43" imgW="799920" imgH="279360" progId="Equation.DSMT4">
                        <p:embed/>
                        <p:pic>
                          <p:nvPicPr>
                            <p:cNvPr id="8206" name="Object 106"/>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467" y="824"/>
                              <a:ext cx="504"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8269" name="AutoShape 107"/>
                <p:cNvCxnSpPr>
                  <a:cxnSpLocks noChangeShapeType="1"/>
                  <a:stCxn id="8268" idx="2"/>
                  <a:endCxn id="8266" idx="0"/>
                </p:cNvCxnSpPr>
                <p:nvPr/>
              </p:nvCxnSpPr>
              <p:spPr bwMode="auto">
                <a:xfrm rot="5400000">
                  <a:off x="1553" y="1174"/>
                  <a:ext cx="332"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grpSp>
            <p:nvGrpSpPr>
              <p:cNvPr id="8264" name="Group 108"/>
              <p:cNvGrpSpPr>
                <a:grpSpLocks/>
              </p:cNvGrpSpPr>
              <p:nvPr/>
            </p:nvGrpSpPr>
            <p:grpSpPr bwMode="auto">
              <a:xfrm>
                <a:off x="339" y="1340"/>
                <a:ext cx="2912" cy="460"/>
                <a:chOff x="339" y="1340"/>
                <a:chExt cx="2912" cy="460"/>
              </a:xfrm>
            </p:grpSpPr>
            <p:cxnSp>
              <p:nvCxnSpPr>
                <p:cNvPr id="8265" name="AutoShape 109"/>
                <p:cNvCxnSpPr>
                  <a:cxnSpLocks noChangeShapeType="1"/>
                  <a:endCxn id="8266" idx="2"/>
                </p:cNvCxnSpPr>
                <p:nvPr/>
              </p:nvCxnSpPr>
              <p:spPr bwMode="auto">
                <a:xfrm rot="-5400000">
                  <a:off x="824" y="879"/>
                  <a:ext cx="385" cy="1356"/>
                </a:xfrm>
                <a:prstGeom prst="bentConnector2">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8266" name="AutoShape 110"/>
                <p:cNvSpPr>
                  <a:spLocks noChangeArrowheads="1"/>
                </p:cNvSpPr>
                <p:nvPr/>
              </p:nvSpPr>
              <p:spPr bwMode="auto">
                <a:xfrm>
                  <a:off x="1695" y="1340"/>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8267" name="AutoShape 111"/>
                <p:cNvCxnSpPr>
                  <a:cxnSpLocks noChangeShapeType="1"/>
                  <a:stCxn id="8266" idx="6"/>
                </p:cNvCxnSpPr>
                <p:nvPr/>
              </p:nvCxnSpPr>
              <p:spPr bwMode="auto">
                <a:xfrm>
                  <a:off x="1743" y="1364"/>
                  <a:ext cx="1508" cy="436"/>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grpSp>
      </p:grpSp>
      <p:sp>
        <p:nvSpPr>
          <p:cNvPr id="277616" name="Oval 112"/>
          <p:cNvSpPr>
            <a:spLocks noChangeArrowheads="1"/>
          </p:cNvSpPr>
          <p:nvPr/>
        </p:nvSpPr>
        <p:spPr bwMode="auto">
          <a:xfrm>
            <a:off x="6061075" y="2695575"/>
            <a:ext cx="717550" cy="141605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16" name="Group 113"/>
          <p:cNvGrpSpPr>
            <a:grpSpLocks/>
          </p:cNvGrpSpPr>
          <p:nvPr/>
        </p:nvGrpSpPr>
        <p:grpSpPr bwMode="auto">
          <a:xfrm>
            <a:off x="4203700" y="4111625"/>
            <a:ext cx="3962400" cy="2452688"/>
            <a:chOff x="2648" y="2590"/>
            <a:chExt cx="2496" cy="1545"/>
          </a:xfrm>
        </p:grpSpPr>
        <p:sp>
          <p:nvSpPr>
            <p:cNvPr id="8259" name="Text Box 114"/>
            <p:cNvSpPr txBox="1">
              <a:spLocks noChangeArrowheads="1"/>
            </p:cNvSpPr>
            <p:nvPr/>
          </p:nvSpPr>
          <p:spPr bwMode="auto">
            <a:xfrm>
              <a:off x="2648" y="3206"/>
              <a:ext cx="2496" cy="92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dirty="0"/>
                <a:t>Weighting the two inputs provides the best estimate of the actual need.</a:t>
              </a:r>
            </a:p>
            <a:p>
              <a:pPr eaLnBrk="1" hangingPunct="1"/>
              <a:endParaRPr lang="en-US" sz="1800" dirty="0"/>
            </a:p>
            <a:p>
              <a:pPr eaLnBrk="1" hangingPunct="1"/>
              <a:r>
                <a:rPr lang="en-US" sz="1800" b="1" i="1" dirty="0"/>
                <a:t>But how do we get the estimates of the variances?</a:t>
              </a:r>
            </a:p>
          </p:txBody>
        </p:sp>
        <p:cxnSp>
          <p:nvCxnSpPr>
            <p:cNvPr id="8260" name="AutoShape 115"/>
            <p:cNvCxnSpPr>
              <a:cxnSpLocks noChangeShapeType="1"/>
              <a:stCxn id="8259" idx="0"/>
              <a:endCxn id="277616" idx="4"/>
            </p:cNvCxnSpPr>
            <p:nvPr/>
          </p:nvCxnSpPr>
          <p:spPr bwMode="auto">
            <a:xfrm flipV="1">
              <a:off x="3896" y="2590"/>
              <a:ext cx="148" cy="616"/>
            </a:xfrm>
            <a:prstGeom prst="straightConnector1">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cxnSp>
      </p:grpSp>
      <p:grpSp>
        <p:nvGrpSpPr>
          <p:cNvPr id="17" name="Group 116"/>
          <p:cNvGrpSpPr>
            <a:grpSpLocks/>
          </p:cNvGrpSpPr>
          <p:nvPr/>
        </p:nvGrpSpPr>
        <p:grpSpPr bwMode="auto">
          <a:xfrm>
            <a:off x="3186113" y="1447800"/>
            <a:ext cx="5335587" cy="876300"/>
            <a:chOff x="2007" y="912"/>
            <a:chExt cx="3361" cy="552"/>
          </a:xfrm>
        </p:grpSpPr>
        <p:sp>
          <p:nvSpPr>
            <p:cNvPr id="8257" name="Text Box 117"/>
            <p:cNvSpPr txBox="1">
              <a:spLocks noChangeArrowheads="1"/>
            </p:cNvSpPr>
            <p:nvPr/>
          </p:nvSpPr>
          <p:spPr bwMode="auto">
            <a:xfrm>
              <a:off x="2950" y="938"/>
              <a:ext cx="2418" cy="52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The level of noise from our exogenous source can be reduced by investing in information.</a:t>
              </a:r>
            </a:p>
          </p:txBody>
        </p:sp>
        <p:cxnSp>
          <p:nvCxnSpPr>
            <p:cNvPr id="8258" name="AutoShape 118"/>
            <p:cNvCxnSpPr>
              <a:cxnSpLocks noChangeShapeType="1"/>
              <a:stCxn id="8257" idx="1"/>
              <a:endCxn id="8268" idx="3"/>
            </p:cNvCxnSpPr>
            <p:nvPr/>
          </p:nvCxnSpPr>
          <p:spPr bwMode="auto">
            <a:xfrm flipH="1" flipV="1">
              <a:off x="2007" y="912"/>
              <a:ext cx="943" cy="289"/>
            </a:xfrm>
            <a:prstGeom prst="straightConnector1">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cxnSp>
      </p:grpSp>
      <p:grpSp>
        <p:nvGrpSpPr>
          <p:cNvPr id="8254" name="Group 119"/>
          <p:cNvGrpSpPr>
            <a:grpSpLocks/>
          </p:cNvGrpSpPr>
          <p:nvPr/>
        </p:nvGrpSpPr>
        <p:grpSpPr bwMode="auto">
          <a:xfrm>
            <a:off x="3697288" y="1295400"/>
            <a:ext cx="914400" cy="1601788"/>
            <a:chOff x="2329" y="816"/>
            <a:chExt cx="576" cy="1009"/>
          </a:xfrm>
        </p:grpSpPr>
        <p:sp>
          <p:nvSpPr>
            <p:cNvPr id="8255" name="AutoShape 120"/>
            <p:cNvSpPr>
              <a:spLocks noChangeArrowheads="1"/>
            </p:cNvSpPr>
            <p:nvPr/>
          </p:nvSpPr>
          <p:spPr bwMode="auto">
            <a:xfrm>
              <a:off x="2329"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8205" name="Object 121"/>
            <p:cNvGraphicFramePr>
              <a:graphicFrameLocks noChangeAspect="1"/>
            </p:cNvGraphicFramePr>
            <p:nvPr/>
          </p:nvGraphicFramePr>
          <p:xfrm>
            <a:off x="2345" y="824"/>
            <a:ext cx="544" cy="176"/>
          </p:xfrm>
          <a:graphic>
            <a:graphicData uri="http://schemas.openxmlformats.org/presentationml/2006/ole">
              <mc:AlternateContent xmlns:mc="http://schemas.openxmlformats.org/markup-compatibility/2006">
                <mc:Choice xmlns:v="urn:schemas-microsoft-com:vml" Requires="v">
                  <p:oleObj spid="_x0000_s8216" name="Equation" r:id="rId45" imgW="863280" imgH="279360" progId="Equation.DSMT4">
                    <p:embed/>
                  </p:oleObj>
                </mc:Choice>
                <mc:Fallback>
                  <p:oleObj name="Equation" r:id="rId45" imgW="863280" imgH="279360" progId="Equation.DSMT4">
                    <p:embed/>
                    <p:pic>
                      <p:nvPicPr>
                        <p:cNvPr id="8205" name="Object 121"/>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345" y="824"/>
                          <a:ext cx="544"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8256" name="AutoShape 122"/>
            <p:cNvCxnSpPr>
              <a:cxnSpLocks noChangeShapeType="1"/>
              <a:stCxn id="8255" idx="2"/>
            </p:cNvCxnSpPr>
            <p:nvPr/>
          </p:nvCxnSpPr>
          <p:spPr bwMode="auto">
            <a:xfrm rot="5400000">
              <a:off x="2208" y="1417"/>
              <a:ext cx="817"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3" name="Slide Number Placeholder 2"/>
          <p:cNvSpPr>
            <a:spLocks noGrp="1"/>
          </p:cNvSpPr>
          <p:nvPr>
            <p:ph type="sldNum" sz="quarter" idx="12"/>
          </p:nvPr>
        </p:nvSpPr>
        <p:spPr/>
        <p:txBody>
          <a:bodyPr/>
          <a:lstStyle/>
          <a:p>
            <a:pPr>
              <a:defRPr/>
            </a:pPr>
            <a:fld id="{DA469533-0022-40D3-A8C4-24E9F82F8CEE}" type="slidenum">
              <a:rPr lang="en-US" smtClean="0"/>
              <a:pPr>
                <a:defRPr/>
              </a:pPr>
              <a:t>24</a:t>
            </a:fld>
            <a:endParaRPr lang="en-US"/>
          </a:p>
        </p:txBody>
      </p:sp>
      <p:sp>
        <p:nvSpPr>
          <p:cNvPr id="125" name="Title 1"/>
          <p:cNvSpPr txBox="1">
            <a:spLocks/>
          </p:cNvSpPr>
          <p:nvPr/>
        </p:nvSpPr>
        <p:spPr>
          <a:xfrm>
            <a:off x="685800" y="304800"/>
            <a:ext cx="7772400" cy="6096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eaLnBrk="0" fontAlgn="base" hangingPunct="0">
              <a:spcBef>
                <a:spcPct val="0"/>
              </a:spcBef>
              <a:spcAft>
                <a:spcPct val="0"/>
              </a:spcAft>
              <a:defRPr sz="3600">
                <a:solidFill>
                  <a:schemeClr val="tx2"/>
                </a:solidFill>
                <a:latin typeface="Times New Roman" pitchFamily="18" charset="0"/>
              </a:defRPr>
            </a:lvl6pPr>
            <a:lvl7pPr marL="914400" algn="l" rtl="0" eaLnBrk="0" fontAlgn="base" hangingPunct="0">
              <a:spcBef>
                <a:spcPct val="0"/>
              </a:spcBef>
              <a:spcAft>
                <a:spcPct val="0"/>
              </a:spcAft>
              <a:defRPr sz="3600">
                <a:solidFill>
                  <a:schemeClr val="tx2"/>
                </a:solidFill>
                <a:latin typeface="Times New Roman" pitchFamily="18" charset="0"/>
              </a:defRPr>
            </a:lvl7pPr>
            <a:lvl8pPr marL="1371600" algn="l" rtl="0" eaLnBrk="0" fontAlgn="base" hangingPunct="0">
              <a:spcBef>
                <a:spcPct val="0"/>
              </a:spcBef>
              <a:spcAft>
                <a:spcPct val="0"/>
              </a:spcAft>
              <a:defRPr sz="3600">
                <a:solidFill>
                  <a:schemeClr val="tx2"/>
                </a:solidFill>
                <a:latin typeface="Times New Roman" pitchFamily="18" charset="0"/>
              </a:defRPr>
            </a:lvl8pPr>
            <a:lvl9pPr marL="1828800" algn="l" rtl="0" eaLnBrk="0" fontAlgn="base" hangingPunct="0">
              <a:spcBef>
                <a:spcPct val="0"/>
              </a:spcBef>
              <a:spcAft>
                <a:spcPct val="0"/>
              </a:spcAft>
              <a:defRPr sz="3600">
                <a:solidFill>
                  <a:schemeClr val="tx2"/>
                </a:solidFill>
                <a:latin typeface="Times New Roman" pitchFamily="18" charset="0"/>
              </a:defRPr>
            </a:lvl9pPr>
          </a:lstStyle>
          <a:p>
            <a:r>
              <a:rPr lang="en-US" i="0" kern="0"/>
              <a:t>Two-agent newsvendor schematic</a:t>
            </a:r>
            <a:endParaRPr lang="en-US" i="0" kern="0" dirty="0"/>
          </a:p>
        </p:txBody>
      </p:sp>
    </p:spTree>
    <p:extLst>
      <p:ext uri="{BB962C8B-B14F-4D97-AF65-F5344CB8AC3E}">
        <p14:creationId xmlns:p14="http://schemas.microsoft.com/office/powerpoint/2010/main" val="2681536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77616"/>
                                        </p:tgtEl>
                                        <p:attrNameLst>
                                          <p:attrName>style.visibility</p:attrName>
                                        </p:attrNameLst>
                                      </p:cBhvr>
                                      <p:to>
                                        <p:strVal val="visible"/>
                                      </p:to>
                                    </p:set>
                                    <p:animEffect transition="in" filter="wipe(down)">
                                      <p:cBhvr>
                                        <p:cTn id="16" dur="500"/>
                                        <p:tgtEl>
                                          <p:spTgt spid="277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6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2"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D176B6-22BD-4FA4-ADAA-88031E12866E}" type="slidenum">
              <a:rPr lang="en-US" sz="1400" smtClean="0"/>
              <a:pPr/>
              <a:t>25</a:t>
            </a:fld>
            <a:endParaRPr lang="en-US" sz="1400"/>
          </a:p>
        </p:txBody>
      </p:sp>
      <p:sp>
        <p:nvSpPr>
          <p:cNvPr id="9243" name="AutoShape 2"/>
          <p:cNvSpPr>
            <a:spLocks noChangeArrowheads="1"/>
          </p:cNvSpPr>
          <p:nvPr/>
        </p:nvSpPr>
        <p:spPr bwMode="auto">
          <a:xfrm>
            <a:off x="1579563" y="2430463"/>
            <a:ext cx="2362200" cy="1481137"/>
          </a:xfrm>
          <a:prstGeom prst="flowChartProcess">
            <a:avLst/>
          </a:prstGeom>
          <a:solidFill>
            <a:srgbClr val="C0C0C0"/>
          </a:solidFill>
          <a:ln w="9525">
            <a:solidFill>
              <a:schemeClr val="tx1"/>
            </a:solidFill>
            <a:miter lim="800000"/>
            <a:headEnd/>
            <a:tailEnd/>
          </a:ln>
        </p:spPr>
        <p:txBody>
          <a:bodyPr wrap="none" anchor="ctr"/>
          <a:lstStyle/>
          <a:p>
            <a:endParaRPr lang="en-US"/>
          </a:p>
        </p:txBody>
      </p:sp>
      <p:graphicFrame>
        <p:nvGraphicFramePr>
          <p:cNvPr id="9218" name="Object 3"/>
          <p:cNvGraphicFramePr>
            <a:graphicFrameLocks noChangeAspect="1"/>
          </p:cNvGraphicFramePr>
          <p:nvPr/>
        </p:nvGraphicFramePr>
        <p:xfrm>
          <a:off x="2660650" y="2633663"/>
          <a:ext cx="254000" cy="266700"/>
        </p:xfrm>
        <a:graphic>
          <a:graphicData uri="http://schemas.openxmlformats.org/presentationml/2006/ole">
            <mc:AlternateContent xmlns:mc="http://schemas.openxmlformats.org/markup-compatibility/2006">
              <mc:Choice xmlns:v="urn:schemas-microsoft-com:vml" Requires="v">
                <p:oleObj spid="_x0000_s9218" name="Equation" r:id="rId4" imgW="253800" imgH="266400" progId="Equation.DSMT4">
                  <p:embed/>
                </p:oleObj>
              </mc:Choice>
              <mc:Fallback>
                <p:oleObj name="Equation" r:id="rId4" imgW="253800" imgH="266400" progId="Equation.DSMT4">
                  <p:embed/>
                  <p:pic>
                    <p:nvPicPr>
                      <p:cNvPr id="9218"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650" y="2633663"/>
                        <a:ext cx="2540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 name="Object 4"/>
          <p:cNvGraphicFramePr>
            <a:graphicFrameLocks noChangeAspect="1"/>
          </p:cNvGraphicFramePr>
          <p:nvPr/>
        </p:nvGraphicFramePr>
        <p:xfrm>
          <a:off x="3741738" y="3692525"/>
          <a:ext cx="165100" cy="203200"/>
        </p:xfrm>
        <a:graphic>
          <a:graphicData uri="http://schemas.openxmlformats.org/presentationml/2006/ole">
            <mc:AlternateContent xmlns:mc="http://schemas.openxmlformats.org/markup-compatibility/2006">
              <mc:Choice xmlns:v="urn:schemas-microsoft-com:vml" Requires="v">
                <p:oleObj spid="_x0000_s9219" name="Equation" r:id="rId6" imgW="164880" imgH="203040" progId="Equation.DSMT4">
                  <p:embed/>
                </p:oleObj>
              </mc:Choice>
              <mc:Fallback>
                <p:oleObj name="Equation" r:id="rId6" imgW="164880" imgH="203040" progId="Equation.DSMT4">
                  <p:embed/>
                  <p:pic>
                    <p:nvPicPr>
                      <p:cNvPr id="9219"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1738" y="3692525"/>
                        <a:ext cx="165100" cy="203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44" name="Rectangle 5"/>
          <p:cNvSpPr>
            <a:spLocks noChangeArrowheads="1"/>
          </p:cNvSpPr>
          <p:nvPr/>
        </p:nvSpPr>
        <p:spPr bwMode="auto">
          <a:xfrm>
            <a:off x="3709988" y="3683000"/>
            <a:ext cx="228600" cy="228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9245" name="Group 6"/>
          <p:cNvGrpSpPr>
            <a:grpSpLocks/>
          </p:cNvGrpSpPr>
          <p:nvPr/>
        </p:nvGrpSpPr>
        <p:grpSpPr bwMode="auto">
          <a:xfrm>
            <a:off x="3033713" y="2776538"/>
            <a:ext cx="762000" cy="798512"/>
            <a:chOff x="1911" y="1749"/>
            <a:chExt cx="480" cy="503"/>
          </a:xfrm>
        </p:grpSpPr>
        <p:sp>
          <p:nvSpPr>
            <p:cNvPr id="9333" name="Rectangle 7"/>
            <p:cNvSpPr>
              <a:spLocks noChangeArrowheads="1"/>
            </p:cNvSpPr>
            <p:nvPr/>
          </p:nvSpPr>
          <p:spPr bwMode="auto">
            <a:xfrm>
              <a:off x="1911" y="1921"/>
              <a:ext cx="480" cy="288"/>
            </a:xfrm>
            <a:prstGeom prst="rect">
              <a:avLst/>
            </a:prstGeom>
            <a:solidFill>
              <a:schemeClr val="accent1"/>
            </a:solidFill>
            <a:ln w="9525">
              <a:solidFill>
                <a:schemeClr val="tx1"/>
              </a:solidFill>
              <a:miter lim="800000"/>
              <a:headEnd/>
              <a:tailEnd/>
            </a:ln>
          </p:spPr>
          <p:txBody>
            <a:bodyPr wrap="none" anchor="ctr"/>
            <a:lstStyle/>
            <a:p>
              <a:endParaRPr lang="en-US"/>
            </a:p>
          </p:txBody>
        </p:sp>
        <p:cxnSp>
          <p:nvCxnSpPr>
            <p:cNvPr id="9334" name="AutoShape 8"/>
            <p:cNvCxnSpPr>
              <a:cxnSpLocks noChangeShapeType="1"/>
              <a:stCxn id="9336" idx="0"/>
              <a:endCxn id="9335" idx="2"/>
            </p:cNvCxnSpPr>
            <p:nvPr/>
          </p:nvCxnSpPr>
          <p:spPr bwMode="auto">
            <a:xfrm flipV="1">
              <a:off x="2151" y="1942"/>
              <a:ext cx="0" cy="122"/>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9335" name="Rectangle 9"/>
            <p:cNvSpPr>
              <a:spLocks noChangeArrowheads="1"/>
            </p:cNvSpPr>
            <p:nvPr/>
          </p:nvSpPr>
          <p:spPr bwMode="auto">
            <a:xfrm>
              <a:off x="1911" y="1749"/>
              <a:ext cx="480" cy="193"/>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a:p>
          </p:txBody>
        </p:sp>
        <p:sp>
          <p:nvSpPr>
            <p:cNvPr id="9336" name="AutoShape 10"/>
            <p:cNvSpPr>
              <a:spLocks noChangeArrowheads="1"/>
            </p:cNvSpPr>
            <p:nvPr/>
          </p:nvSpPr>
          <p:spPr bwMode="auto">
            <a:xfrm>
              <a:off x="2093" y="2064"/>
              <a:ext cx="116" cy="116"/>
            </a:xfrm>
            <a:prstGeom prst="flowChartSummingJunction">
              <a:avLst/>
            </a:prstGeom>
            <a:solidFill>
              <a:schemeClr val="accent1"/>
            </a:solidFill>
            <a:ln w="9525">
              <a:solidFill>
                <a:schemeClr val="tx1"/>
              </a:solidFill>
              <a:round/>
              <a:headEnd/>
              <a:tailEnd/>
            </a:ln>
          </p:spPr>
          <p:txBody>
            <a:bodyPr wrap="none" anchor="ctr"/>
            <a:lstStyle/>
            <a:p>
              <a:endParaRPr lang="en-US"/>
            </a:p>
          </p:txBody>
        </p:sp>
        <p:sp>
          <p:nvSpPr>
            <p:cNvPr id="9337" name="Text Box 11"/>
            <p:cNvSpPr txBox="1">
              <a:spLocks noChangeArrowheads="1"/>
            </p:cNvSpPr>
            <p:nvPr/>
          </p:nvSpPr>
          <p:spPr bwMode="auto">
            <a:xfrm>
              <a:off x="2008" y="2108"/>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9338" name="AutoShape 12"/>
            <p:cNvSpPr>
              <a:spLocks noChangeArrowheads="1"/>
            </p:cNvSpPr>
            <p:nvPr/>
          </p:nvSpPr>
          <p:spPr bwMode="auto">
            <a:xfrm rot="-5400000">
              <a:off x="2108" y="1964"/>
              <a:ext cx="88" cy="87"/>
            </a:xfrm>
            <a:prstGeom prst="flowChartDelay">
              <a:avLst/>
            </a:prstGeom>
            <a:solidFill>
              <a:schemeClr val="accent1"/>
            </a:solidFill>
            <a:ln w="9525">
              <a:solidFill>
                <a:schemeClr val="tx1"/>
              </a:solidFill>
              <a:miter lim="800000"/>
              <a:headEnd/>
              <a:tailEnd/>
            </a:ln>
          </p:spPr>
          <p:txBody>
            <a:bodyPr vert="eaVert" wrap="none" anchor="ctr"/>
            <a:lstStyle/>
            <a:p>
              <a:pPr algn="ctr" eaLnBrk="1" hangingPunct="1"/>
              <a:endParaRPr lang="en-US"/>
            </a:p>
          </p:txBody>
        </p:sp>
        <p:graphicFrame>
          <p:nvGraphicFramePr>
            <p:cNvPr id="9239" name="Object 13"/>
            <p:cNvGraphicFramePr>
              <a:graphicFrameLocks noChangeAspect="1"/>
            </p:cNvGraphicFramePr>
            <p:nvPr/>
          </p:nvGraphicFramePr>
          <p:xfrm>
            <a:off x="2115" y="1975"/>
            <a:ext cx="72" cy="68"/>
          </p:xfrm>
          <a:graphic>
            <a:graphicData uri="http://schemas.openxmlformats.org/presentationml/2006/ole">
              <mc:AlternateContent xmlns:mc="http://schemas.openxmlformats.org/markup-compatibility/2006">
                <mc:Choice xmlns:v="urn:schemas-microsoft-com:vml" Requires="v">
                  <p:oleObj spid="_x0000_s9220" name="Equation" r:id="rId8" imgW="190440" imgH="177480" progId="Equation.DSMT4">
                    <p:embed/>
                  </p:oleObj>
                </mc:Choice>
                <mc:Fallback>
                  <p:oleObj name="Equation" r:id="rId8" imgW="190440" imgH="177480" progId="Equation.DSMT4">
                    <p:embed/>
                    <p:pic>
                      <p:nvPicPr>
                        <p:cNvPr id="9239"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5" y="1975"/>
                          <a:ext cx="72" cy="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39" name="Text Box 14"/>
            <p:cNvSpPr txBox="1">
              <a:spLocks noChangeArrowheads="1"/>
            </p:cNvSpPr>
            <p:nvPr/>
          </p:nvSpPr>
          <p:spPr bwMode="auto">
            <a:xfrm>
              <a:off x="2151" y="2086"/>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aphicFrame>
          <p:nvGraphicFramePr>
            <p:cNvPr id="9240" name="Object 15"/>
            <p:cNvGraphicFramePr>
              <a:graphicFrameLocks noChangeAspect="1"/>
            </p:cNvGraphicFramePr>
            <p:nvPr/>
          </p:nvGraphicFramePr>
          <p:xfrm>
            <a:off x="2071" y="1772"/>
            <a:ext cx="160" cy="152"/>
          </p:xfrm>
          <a:graphic>
            <a:graphicData uri="http://schemas.openxmlformats.org/presentationml/2006/ole">
              <mc:AlternateContent xmlns:mc="http://schemas.openxmlformats.org/markup-compatibility/2006">
                <mc:Choice xmlns:v="urn:schemas-microsoft-com:vml" Requires="v">
                  <p:oleObj spid="_x0000_s9221" name="Equation" r:id="rId10" imgW="253800" imgH="241200" progId="Equation.DSMT4">
                    <p:embed/>
                  </p:oleObj>
                </mc:Choice>
                <mc:Fallback>
                  <p:oleObj name="Equation" r:id="rId10" imgW="253800" imgH="241200" progId="Equation.DSMT4">
                    <p:embed/>
                    <p:pic>
                      <p:nvPicPr>
                        <p:cNvPr id="924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1" y="1772"/>
                          <a:ext cx="160"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246" name="Oval 16"/>
          <p:cNvSpPr>
            <a:spLocks noChangeArrowheads="1"/>
          </p:cNvSpPr>
          <p:nvPr/>
        </p:nvSpPr>
        <p:spPr bwMode="auto">
          <a:xfrm>
            <a:off x="385763" y="2776538"/>
            <a:ext cx="304800" cy="304800"/>
          </a:xfrm>
          <a:prstGeom prst="ellipse">
            <a:avLst/>
          </a:prstGeom>
          <a:solidFill>
            <a:srgbClr val="FFFF00"/>
          </a:solidFill>
          <a:ln w="9525">
            <a:solidFill>
              <a:schemeClr val="tx1"/>
            </a:solidFill>
            <a:round/>
            <a:headEnd/>
            <a:tailEnd/>
          </a:ln>
        </p:spPr>
        <p:txBody>
          <a:bodyPr wrap="none" anchor="ctr"/>
          <a:lstStyle/>
          <a:p>
            <a:pPr algn="ctr" eaLnBrk="1" hangingPunct="1"/>
            <a:endParaRPr lang="en-US"/>
          </a:p>
        </p:txBody>
      </p:sp>
      <p:graphicFrame>
        <p:nvGraphicFramePr>
          <p:cNvPr id="9220" name="Object 17"/>
          <p:cNvGraphicFramePr>
            <a:graphicFrameLocks noChangeAspect="1"/>
          </p:cNvGraphicFramePr>
          <p:nvPr/>
        </p:nvGraphicFramePr>
        <p:xfrm>
          <a:off x="461963" y="2827338"/>
          <a:ext cx="152400" cy="203200"/>
        </p:xfrm>
        <a:graphic>
          <a:graphicData uri="http://schemas.openxmlformats.org/presentationml/2006/ole">
            <mc:AlternateContent xmlns:mc="http://schemas.openxmlformats.org/markup-compatibility/2006">
              <mc:Choice xmlns:v="urn:schemas-microsoft-com:vml" Requires="v">
                <p:oleObj spid="_x0000_s9222" name="Equation" r:id="rId12" imgW="152280" imgH="203040" progId="Equation.DSMT4">
                  <p:embed/>
                </p:oleObj>
              </mc:Choice>
              <mc:Fallback>
                <p:oleObj name="Equation" r:id="rId12" imgW="152280" imgH="203040" progId="Equation.DSMT4">
                  <p:embed/>
                  <p:pic>
                    <p:nvPicPr>
                      <p:cNvPr id="9220"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1963" y="2827338"/>
                        <a:ext cx="152400" cy="203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1" name="Object 18"/>
          <p:cNvGraphicFramePr>
            <a:graphicFrameLocks noChangeAspect="1"/>
          </p:cNvGraphicFramePr>
          <p:nvPr/>
        </p:nvGraphicFramePr>
        <p:xfrm>
          <a:off x="1271588" y="2646363"/>
          <a:ext cx="228600" cy="266700"/>
        </p:xfrm>
        <a:graphic>
          <a:graphicData uri="http://schemas.openxmlformats.org/presentationml/2006/ole">
            <mc:AlternateContent xmlns:mc="http://schemas.openxmlformats.org/markup-compatibility/2006">
              <mc:Choice xmlns:v="urn:schemas-microsoft-com:vml" Requires="v">
                <p:oleObj spid="_x0000_s9223" name="Equation" r:id="rId14" imgW="228600" imgH="266400" progId="Equation.DSMT4">
                  <p:embed/>
                </p:oleObj>
              </mc:Choice>
              <mc:Fallback>
                <p:oleObj name="Equation" r:id="rId14" imgW="228600" imgH="266400" progId="Equation.DSMT4">
                  <p:embed/>
                  <p:pic>
                    <p:nvPicPr>
                      <p:cNvPr id="9221"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71588" y="2646363"/>
                        <a:ext cx="2286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47" name="AutoShape 19"/>
          <p:cNvSpPr>
            <a:spLocks noChangeArrowheads="1"/>
          </p:cNvSpPr>
          <p:nvPr/>
        </p:nvSpPr>
        <p:spPr bwMode="auto">
          <a:xfrm>
            <a:off x="1109663" y="2890838"/>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9248" name="AutoShape 20"/>
          <p:cNvCxnSpPr>
            <a:cxnSpLocks noChangeShapeType="1"/>
            <a:stCxn id="9246" idx="6"/>
            <a:endCxn id="9247" idx="2"/>
          </p:cNvCxnSpPr>
          <p:nvPr/>
        </p:nvCxnSpPr>
        <p:spPr bwMode="auto">
          <a:xfrm>
            <a:off x="690563" y="2928938"/>
            <a:ext cx="41910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nvGrpSpPr>
          <p:cNvPr id="9249" name="Group 21"/>
          <p:cNvGrpSpPr>
            <a:grpSpLocks/>
          </p:cNvGrpSpPr>
          <p:nvPr/>
        </p:nvGrpSpPr>
        <p:grpSpPr bwMode="auto">
          <a:xfrm>
            <a:off x="690563" y="1295400"/>
            <a:ext cx="914400" cy="1595438"/>
            <a:chOff x="435" y="816"/>
            <a:chExt cx="576" cy="1005"/>
          </a:xfrm>
        </p:grpSpPr>
        <p:sp>
          <p:nvSpPr>
            <p:cNvPr id="9331" name="AutoShape 22"/>
            <p:cNvSpPr>
              <a:spLocks noChangeArrowheads="1"/>
            </p:cNvSpPr>
            <p:nvPr/>
          </p:nvSpPr>
          <p:spPr bwMode="auto">
            <a:xfrm>
              <a:off x="435"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9238" name="Object 23"/>
            <p:cNvGraphicFramePr>
              <a:graphicFrameLocks noChangeAspect="1"/>
            </p:cNvGraphicFramePr>
            <p:nvPr/>
          </p:nvGraphicFramePr>
          <p:xfrm>
            <a:off x="455" y="824"/>
            <a:ext cx="536" cy="176"/>
          </p:xfrm>
          <a:graphic>
            <a:graphicData uri="http://schemas.openxmlformats.org/presentationml/2006/ole">
              <mc:AlternateContent xmlns:mc="http://schemas.openxmlformats.org/markup-compatibility/2006">
                <mc:Choice xmlns:v="urn:schemas-microsoft-com:vml" Requires="v">
                  <p:oleObj spid="_x0000_s9224" name="Equation" r:id="rId16" imgW="850680" imgH="279360" progId="Equation.DSMT4">
                    <p:embed/>
                  </p:oleObj>
                </mc:Choice>
                <mc:Fallback>
                  <p:oleObj name="Equation" r:id="rId16" imgW="850680" imgH="279360" progId="Equation.DSMT4">
                    <p:embed/>
                    <p:pic>
                      <p:nvPicPr>
                        <p:cNvPr id="9238"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5" y="824"/>
                          <a:ext cx="536"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9332" name="AutoShape 24"/>
            <p:cNvCxnSpPr>
              <a:cxnSpLocks noChangeShapeType="1"/>
              <a:stCxn id="9331" idx="2"/>
              <a:endCxn id="9247" idx="0"/>
            </p:cNvCxnSpPr>
            <p:nvPr/>
          </p:nvCxnSpPr>
          <p:spPr bwMode="auto">
            <a:xfrm rot="5400000">
              <a:off x="316" y="1415"/>
              <a:ext cx="813"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9251" name="Rectangle 26"/>
          <p:cNvSpPr>
            <a:spLocks noChangeArrowheads="1"/>
          </p:cNvSpPr>
          <p:nvPr/>
        </p:nvSpPr>
        <p:spPr bwMode="auto">
          <a:xfrm>
            <a:off x="3276600" y="31480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9252" name="AutoShape 27"/>
          <p:cNvSpPr>
            <a:spLocks noChangeArrowheads="1"/>
          </p:cNvSpPr>
          <p:nvPr/>
        </p:nvSpPr>
        <p:spPr bwMode="auto">
          <a:xfrm>
            <a:off x="6910388" y="4875213"/>
            <a:ext cx="1587" cy="1587"/>
          </a:xfrm>
          <a:prstGeom prst="flowChartConnec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9253" name="Line 28"/>
          <p:cNvSpPr>
            <a:spLocks noChangeShapeType="1"/>
          </p:cNvSpPr>
          <p:nvPr/>
        </p:nvSpPr>
        <p:spPr bwMode="auto">
          <a:xfrm>
            <a:off x="1200150" y="2924175"/>
            <a:ext cx="1838325" cy="0"/>
          </a:xfrm>
          <a:prstGeom prst="line">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txBody>
          <a:bodyPr/>
          <a:lstStyle/>
          <a:p>
            <a:endParaRPr lang="en-US"/>
          </a:p>
        </p:txBody>
      </p:sp>
      <p:sp>
        <p:nvSpPr>
          <p:cNvPr id="9254" name="AutoShape 29"/>
          <p:cNvSpPr>
            <a:spLocks noChangeArrowheads="1"/>
          </p:cNvSpPr>
          <p:nvPr/>
        </p:nvSpPr>
        <p:spPr bwMode="auto">
          <a:xfrm>
            <a:off x="4595813" y="2432050"/>
            <a:ext cx="3390900" cy="2216150"/>
          </a:xfrm>
          <a:prstGeom prst="flowChartProcess">
            <a:avLst/>
          </a:prstGeom>
          <a:solidFill>
            <a:srgbClr val="C0C0C0"/>
          </a:solidFill>
          <a:ln w="9525">
            <a:solidFill>
              <a:schemeClr val="tx1"/>
            </a:solidFill>
            <a:miter lim="800000"/>
            <a:headEnd/>
            <a:tailEnd/>
          </a:ln>
        </p:spPr>
        <p:txBody>
          <a:bodyPr wrap="none" anchor="ctr"/>
          <a:lstStyle/>
          <a:p>
            <a:endParaRPr lang="en-US"/>
          </a:p>
        </p:txBody>
      </p:sp>
      <p:graphicFrame>
        <p:nvGraphicFramePr>
          <p:cNvPr id="9222" name="Object 30"/>
          <p:cNvGraphicFramePr>
            <a:graphicFrameLocks noChangeAspect="1"/>
          </p:cNvGraphicFramePr>
          <p:nvPr/>
        </p:nvGraphicFramePr>
        <p:xfrm>
          <a:off x="7739063" y="2870200"/>
          <a:ext cx="241300" cy="241300"/>
        </p:xfrm>
        <a:graphic>
          <a:graphicData uri="http://schemas.openxmlformats.org/presentationml/2006/ole">
            <mc:AlternateContent xmlns:mc="http://schemas.openxmlformats.org/markup-compatibility/2006">
              <mc:Choice xmlns:v="urn:schemas-microsoft-com:vml" Requires="v">
                <p:oleObj spid="_x0000_s9225" name="Equation" r:id="rId18" imgW="241200" imgH="241200" progId="Equation.DSMT4">
                  <p:embed/>
                </p:oleObj>
              </mc:Choice>
              <mc:Fallback>
                <p:oleObj name="Equation" r:id="rId18" imgW="241200" imgH="241200" progId="Equation.DSMT4">
                  <p:embed/>
                  <p:pic>
                    <p:nvPicPr>
                      <p:cNvPr id="9222" name="Object 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39063" y="287020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3" name="Object 31"/>
          <p:cNvGraphicFramePr>
            <a:graphicFrameLocks noChangeAspect="1"/>
          </p:cNvGraphicFramePr>
          <p:nvPr/>
        </p:nvGraphicFramePr>
        <p:xfrm>
          <a:off x="7808913" y="4451350"/>
          <a:ext cx="127000" cy="165100"/>
        </p:xfrm>
        <a:graphic>
          <a:graphicData uri="http://schemas.openxmlformats.org/presentationml/2006/ole">
            <mc:AlternateContent xmlns:mc="http://schemas.openxmlformats.org/markup-compatibility/2006">
              <mc:Choice xmlns:v="urn:schemas-microsoft-com:vml" Requires="v">
                <p:oleObj spid="_x0000_s9226" name="Equation" r:id="rId20" imgW="126720" imgH="164880" progId="Equation.DSMT4">
                  <p:embed/>
                </p:oleObj>
              </mc:Choice>
              <mc:Fallback>
                <p:oleObj name="Equation" r:id="rId20" imgW="126720" imgH="164880" progId="Equation.DSMT4">
                  <p:embed/>
                  <p:pic>
                    <p:nvPicPr>
                      <p:cNvPr id="9223" name="Object 3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08913" y="4451350"/>
                        <a:ext cx="127000" cy="165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55" name="Rectangle 32"/>
          <p:cNvSpPr>
            <a:spLocks noChangeArrowheads="1"/>
          </p:cNvSpPr>
          <p:nvPr/>
        </p:nvSpPr>
        <p:spPr bwMode="auto">
          <a:xfrm>
            <a:off x="7748588" y="4419600"/>
            <a:ext cx="228600" cy="228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cxnSp>
        <p:nvCxnSpPr>
          <p:cNvPr id="9256" name="AutoShape 33"/>
          <p:cNvCxnSpPr>
            <a:cxnSpLocks noChangeShapeType="1"/>
            <a:stCxn id="9269" idx="6"/>
            <a:endCxn id="9257" idx="2"/>
          </p:cNvCxnSpPr>
          <p:nvPr/>
        </p:nvCxnSpPr>
        <p:spPr bwMode="auto">
          <a:xfrm>
            <a:off x="7910513" y="3194050"/>
            <a:ext cx="33337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9224" name="Object 34"/>
          <p:cNvGraphicFramePr>
            <a:graphicFrameLocks noChangeAspect="1"/>
          </p:cNvGraphicFramePr>
          <p:nvPr/>
        </p:nvGraphicFramePr>
        <p:xfrm>
          <a:off x="8342313" y="3346450"/>
          <a:ext cx="241300" cy="241300"/>
        </p:xfrm>
        <a:graphic>
          <a:graphicData uri="http://schemas.openxmlformats.org/presentationml/2006/ole">
            <mc:AlternateContent xmlns:mc="http://schemas.openxmlformats.org/markup-compatibility/2006">
              <mc:Choice xmlns:v="urn:schemas-microsoft-com:vml" Requires="v">
                <p:oleObj spid="_x0000_s9227" name="Equation" r:id="rId22" imgW="241200" imgH="241200" progId="Equation.DSMT4">
                  <p:embed/>
                </p:oleObj>
              </mc:Choice>
              <mc:Fallback>
                <p:oleObj name="Equation" r:id="rId22" imgW="241200" imgH="241200" progId="Equation.DSMT4">
                  <p:embed/>
                  <p:pic>
                    <p:nvPicPr>
                      <p:cNvPr id="9224" name="Object 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342313" y="334645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57" name="AutoShape 35"/>
          <p:cNvSpPr>
            <a:spLocks noChangeArrowheads="1"/>
          </p:cNvSpPr>
          <p:nvPr/>
        </p:nvSpPr>
        <p:spPr bwMode="auto">
          <a:xfrm>
            <a:off x="8243888" y="31559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9258" name="Rectangle 36"/>
          <p:cNvSpPr>
            <a:spLocks noChangeArrowheads="1"/>
          </p:cNvSpPr>
          <p:nvPr/>
        </p:nvSpPr>
        <p:spPr bwMode="auto">
          <a:xfrm>
            <a:off x="6335713" y="3662363"/>
            <a:ext cx="228600" cy="228600"/>
          </a:xfrm>
          <a:prstGeom prst="rect">
            <a:avLst/>
          </a:prstGeom>
          <a:solidFill>
            <a:srgbClr val="CC99FF"/>
          </a:solidFill>
          <a:ln w="9525">
            <a:solidFill>
              <a:schemeClr val="tx1"/>
            </a:solidFill>
            <a:miter lim="800000"/>
            <a:headEnd/>
            <a:tailEnd/>
          </a:ln>
        </p:spPr>
        <p:txBody>
          <a:bodyPr wrap="none" anchor="ctr"/>
          <a:lstStyle/>
          <a:p>
            <a:endParaRPr lang="en-US"/>
          </a:p>
        </p:txBody>
      </p:sp>
      <p:graphicFrame>
        <p:nvGraphicFramePr>
          <p:cNvPr id="9225" name="Object 37"/>
          <p:cNvGraphicFramePr>
            <a:graphicFrameLocks noChangeAspect="1"/>
          </p:cNvGraphicFramePr>
          <p:nvPr/>
        </p:nvGraphicFramePr>
        <p:xfrm>
          <a:off x="6324600" y="3656013"/>
          <a:ext cx="254000" cy="241300"/>
        </p:xfrm>
        <a:graphic>
          <a:graphicData uri="http://schemas.openxmlformats.org/presentationml/2006/ole">
            <mc:AlternateContent xmlns:mc="http://schemas.openxmlformats.org/markup-compatibility/2006">
              <mc:Choice xmlns:v="urn:schemas-microsoft-com:vml" Requires="v">
                <p:oleObj spid="_x0000_s9228" name="Equation" r:id="rId24" imgW="253800" imgH="241200" progId="Equation.DSMT4">
                  <p:embed/>
                </p:oleObj>
              </mc:Choice>
              <mc:Fallback>
                <p:oleObj name="Equation" r:id="rId24" imgW="253800" imgH="241200" progId="Equation.DSMT4">
                  <p:embed/>
                  <p:pic>
                    <p:nvPicPr>
                      <p:cNvPr id="9225" name="Object 3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24600" y="3656013"/>
                        <a:ext cx="2540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9259" name="AutoShape 38"/>
          <p:cNvCxnSpPr>
            <a:cxnSpLocks noChangeShapeType="1"/>
            <a:stCxn id="9262" idx="3"/>
            <a:endCxn id="9269" idx="2"/>
          </p:cNvCxnSpPr>
          <p:nvPr/>
        </p:nvCxnSpPr>
        <p:spPr bwMode="auto">
          <a:xfrm>
            <a:off x="7608888" y="3194050"/>
            <a:ext cx="2254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9260" name="Rectangle 39"/>
          <p:cNvSpPr>
            <a:spLocks noChangeArrowheads="1"/>
          </p:cNvSpPr>
          <p:nvPr/>
        </p:nvSpPr>
        <p:spPr bwMode="auto">
          <a:xfrm>
            <a:off x="6846888" y="3309938"/>
            <a:ext cx="762000" cy="457200"/>
          </a:xfrm>
          <a:prstGeom prst="rect">
            <a:avLst/>
          </a:prstGeom>
          <a:solidFill>
            <a:schemeClr val="accent1"/>
          </a:solidFill>
          <a:ln w="9525">
            <a:solidFill>
              <a:schemeClr val="tx1"/>
            </a:solidFill>
            <a:miter lim="800000"/>
            <a:headEnd/>
            <a:tailEnd/>
          </a:ln>
        </p:spPr>
        <p:txBody>
          <a:bodyPr wrap="none" anchor="ctr"/>
          <a:lstStyle/>
          <a:p>
            <a:endParaRPr lang="en-US"/>
          </a:p>
        </p:txBody>
      </p:sp>
      <p:cxnSp>
        <p:nvCxnSpPr>
          <p:cNvPr id="9261" name="AutoShape 40"/>
          <p:cNvCxnSpPr>
            <a:cxnSpLocks noChangeShapeType="1"/>
            <a:stCxn id="9263" idx="0"/>
            <a:endCxn id="9262" idx="2"/>
          </p:cNvCxnSpPr>
          <p:nvPr/>
        </p:nvCxnSpPr>
        <p:spPr bwMode="auto">
          <a:xfrm flipV="1">
            <a:off x="7227888" y="3346450"/>
            <a:ext cx="0" cy="192088"/>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9262" name="Rectangle 41"/>
          <p:cNvSpPr>
            <a:spLocks noChangeArrowheads="1"/>
          </p:cNvSpPr>
          <p:nvPr/>
        </p:nvSpPr>
        <p:spPr bwMode="auto">
          <a:xfrm>
            <a:off x="6846888" y="3040063"/>
            <a:ext cx="762000" cy="306387"/>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a:p>
        </p:txBody>
      </p:sp>
      <p:sp>
        <p:nvSpPr>
          <p:cNvPr id="9263" name="AutoShape 42"/>
          <p:cNvSpPr>
            <a:spLocks noChangeArrowheads="1"/>
          </p:cNvSpPr>
          <p:nvPr/>
        </p:nvSpPr>
        <p:spPr bwMode="auto">
          <a:xfrm>
            <a:off x="7135813" y="3538538"/>
            <a:ext cx="184150" cy="184150"/>
          </a:xfrm>
          <a:prstGeom prst="flowChartSummingJunction">
            <a:avLst/>
          </a:prstGeom>
          <a:solidFill>
            <a:schemeClr val="accent1"/>
          </a:solidFill>
          <a:ln w="9525">
            <a:solidFill>
              <a:schemeClr val="tx1"/>
            </a:solidFill>
            <a:round/>
            <a:headEnd/>
            <a:tailEnd/>
          </a:ln>
        </p:spPr>
        <p:txBody>
          <a:bodyPr wrap="none" anchor="ctr"/>
          <a:lstStyle/>
          <a:p>
            <a:endParaRPr lang="en-US"/>
          </a:p>
        </p:txBody>
      </p:sp>
      <p:sp>
        <p:nvSpPr>
          <p:cNvPr id="9264" name="Text Box 43"/>
          <p:cNvSpPr txBox="1">
            <a:spLocks noChangeArrowheads="1"/>
          </p:cNvSpPr>
          <p:nvPr/>
        </p:nvSpPr>
        <p:spPr bwMode="auto">
          <a:xfrm>
            <a:off x="6992938" y="3605213"/>
            <a:ext cx="195262"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9265" name="AutoShape 44"/>
          <p:cNvSpPr>
            <a:spLocks noChangeArrowheads="1"/>
          </p:cNvSpPr>
          <p:nvPr/>
        </p:nvSpPr>
        <p:spPr bwMode="auto">
          <a:xfrm rot="-5400000">
            <a:off x="7158832" y="3378993"/>
            <a:ext cx="139700" cy="138113"/>
          </a:xfrm>
          <a:prstGeom prst="flowChartDelay">
            <a:avLst/>
          </a:prstGeom>
          <a:solidFill>
            <a:schemeClr val="accent1"/>
          </a:solidFill>
          <a:ln w="9525">
            <a:solidFill>
              <a:schemeClr val="tx1"/>
            </a:solidFill>
            <a:miter lim="800000"/>
            <a:headEnd/>
            <a:tailEnd/>
          </a:ln>
        </p:spPr>
        <p:txBody>
          <a:bodyPr vert="eaVert" wrap="none" anchor="ctr"/>
          <a:lstStyle/>
          <a:p>
            <a:pPr algn="ctr" eaLnBrk="1" hangingPunct="1"/>
            <a:endParaRPr lang="en-US"/>
          </a:p>
        </p:txBody>
      </p:sp>
      <p:graphicFrame>
        <p:nvGraphicFramePr>
          <p:cNvPr id="9226" name="Object 45"/>
          <p:cNvGraphicFramePr>
            <a:graphicFrameLocks noChangeAspect="1"/>
          </p:cNvGraphicFramePr>
          <p:nvPr/>
        </p:nvGraphicFramePr>
        <p:xfrm>
          <a:off x="7170738" y="3395663"/>
          <a:ext cx="114300" cy="107950"/>
        </p:xfrm>
        <a:graphic>
          <a:graphicData uri="http://schemas.openxmlformats.org/presentationml/2006/ole">
            <mc:AlternateContent xmlns:mc="http://schemas.openxmlformats.org/markup-compatibility/2006">
              <mc:Choice xmlns:v="urn:schemas-microsoft-com:vml" Requires="v">
                <p:oleObj spid="_x0000_s9229" name="Equation" r:id="rId26" imgW="190440" imgH="177480" progId="Equation.DSMT4">
                  <p:embed/>
                </p:oleObj>
              </mc:Choice>
              <mc:Fallback>
                <p:oleObj name="Equation" r:id="rId26" imgW="190440" imgH="177480" progId="Equation.DSMT4">
                  <p:embed/>
                  <p:pic>
                    <p:nvPicPr>
                      <p:cNvPr id="9226" name="Object 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0738" y="3395663"/>
                        <a:ext cx="114300" cy="107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66" name="Text Box 46"/>
          <p:cNvSpPr txBox="1">
            <a:spLocks noChangeArrowheads="1"/>
          </p:cNvSpPr>
          <p:nvPr/>
        </p:nvSpPr>
        <p:spPr bwMode="auto">
          <a:xfrm>
            <a:off x="7234238" y="3568700"/>
            <a:ext cx="2444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aphicFrame>
        <p:nvGraphicFramePr>
          <p:cNvPr id="9227" name="Object 47"/>
          <p:cNvGraphicFramePr>
            <a:graphicFrameLocks noChangeAspect="1"/>
          </p:cNvGraphicFramePr>
          <p:nvPr/>
        </p:nvGraphicFramePr>
        <p:xfrm>
          <a:off x="7107238" y="3073400"/>
          <a:ext cx="241300" cy="241300"/>
        </p:xfrm>
        <a:graphic>
          <a:graphicData uri="http://schemas.openxmlformats.org/presentationml/2006/ole">
            <mc:AlternateContent xmlns:mc="http://schemas.openxmlformats.org/markup-compatibility/2006">
              <mc:Choice xmlns:v="urn:schemas-microsoft-com:vml" Requires="v">
                <p:oleObj spid="_x0000_s9230" name="Equation" r:id="rId27" imgW="241200" imgH="241200" progId="Equation.DSMT4">
                  <p:embed/>
                </p:oleObj>
              </mc:Choice>
              <mc:Fallback>
                <p:oleObj name="Equation" r:id="rId27" imgW="241200" imgH="241200" progId="Equation.DSMT4">
                  <p:embed/>
                  <p:pic>
                    <p:nvPicPr>
                      <p:cNvPr id="9227" name="Object 4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107238" y="307340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9267" name="AutoShape 48"/>
          <p:cNvCxnSpPr>
            <a:cxnSpLocks noChangeShapeType="1"/>
            <a:stCxn id="9269" idx="4"/>
            <a:endCxn id="9263" idx="6"/>
          </p:cNvCxnSpPr>
          <p:nvPr/>
        </p:nvCxnSpPr>
        <p:spPr bwMode="auto">
          <a:xfrm rot="5400000">
            <a:off x="7396956" y="3155157"/>
            <a:ext cx="398463" cy="552450"/>
          </a:xfrm>
          <a:prstGeom prst="bentConnector2">
            <a:avLst/>
          </a:prstGeom>
          <a:noFill/>
          <a:ln w="12700">
            <a:solidFill>
              <a:srgbClr val="0000FF"/>
            </a:solidFill>
            <a:miter lim="800000"/>
            <a:headEnd/>
            <a:tailEnd type="triangle" w="med" len="med"/>
          </a:ln>
          <a:extLst>
            <a:ext uri="{909E8E84-426E-40dd-AFC4-6F175D3DCCD1}">
              <a14:hiddenFill xmlns="" xmlns:a14="http://schemas.microsoft.com/office/drawing/2010/main">
                <a:noFill/>
              </a14:hiddenFill>
            </a:ext>
          </a:extLst>
        </p:spPr>
      </p:cxnSp>
      <p:sp>
        <p:nvSpPr>
          <p:cNvPr id="9268" name="AutoShape 49"/>
          <p:cNvSpPr>
            <a:spLocks noChangeArrowheads="1"/>
          </p:cNvSpPr>
          <p:nvPr/>
        </p:nvSpPr>
        <p:spPr bwMode="auto">
          <a:xfrm>
            <a:off x="6411913" y="33464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9269" name="AutoShape 50"/>
          <p:cNvSpPr>
            <a:spLocks noChangeArrowheads="1"/>
          </p:cNvSpPr>
          <p:nvPr/>
        </p:nvSpPr>
        <p:spPr bwMode="auto">
          <a:xfrm>
            <a:off x="7834313" y="31559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9270" name="AutoShape 51"/>
          <p:cNvCxnSpPr>
            <a:cxnSpLocks noChangeShapeType="1"/>
            <a:stCxn id="9258" idx="0"/>
            <a:endCxn id="9268" idx="4"/>
          </p:cNvCxnSpPr>
          <p:nvPr/>
        </p:nvCxnSpPr>
        <p:spPr bwMode="auto">
          <a:xfrm flipV="1">
            <a:off x="6450013" y="3422650"/>
            <a:ext cx="0" cy="23971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9271" name="AutoShape 52"/>
          <p:cNvCxnSpPr>
            <a:cxnSpLocks noChangeShapeType="1"/>
            <a:stCxn id="9268" idx="6"/>
            <a:endCxn id="9262" idx="1"/>
          </p:cNvCxnSpPr>
          <p:nvPr/>
        </p:nvCxnSpPr>
        <p:spPr bwMode="auto">
          <a:xfrm flipV="1">
            <a:off x="6488113" y="3194050"/>
            <a:ext cx="358775" cy="190500"/>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aphicFrame>
        <p:nvGraphicFramePr>
          <p:cNvPr id="9228" name="Object 53"/>
          <p:cNvGraphicFramePr>
            <a:graphicFrameLocks noChangeAspect="1"/>
          </p:cNvGraphicFramePr>
          <p:nvPr/>
        </p:nvGraphicFramePr>
        <p:xfrm>
          <a:off x="6062663" y="3422650"/>
          <a:ext cx="266700" cy="266700"/>
        </p:xfrm>
        <a:graphic>
          <a:graphicData uri="http://schemas.openxmlformats.org/presentationml/2006/ole">
            <mc:AlternateContent xmlns:mc="http://schemas.openxmlformats.org/markup-compatibility/2006">
              <mc:Choice xmlns:v="urn:schemas-microsoft-com:vml" Requires="v">
                <p:oleObj spid="_x0000_s9231" name="Equation" r:id="rId29" imgW="266400" imgH="266400" progId="Equation.DSMT4">
                  <p:embed/>
                </p:oleObj>
              </mc:Choice>
              <mc:Fallback>
                <p:oleObj name="Equation" r:id="rId29" imgW="266400" imgH="266400" progId="Equation.DSMT4">
                  <p:embed/>
                  <p:pic>
                    <p:nvPicPr>
                      <p:cNvPr id="9228" name="Object 5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62663" y="3422650"/>
                        <a:ext cx="2667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9272" name="AutoShape 54"/>
          <p:cNvCxnSpPr>
            <a:cxnSpLocks noChangeShapeType="1"/>
            <a:stCxn id="9326" idx="6"/>
            <a:endCxn id="9258" idx="1"/>
          </p:cNvCxnSpPr>
          <p:nvPr/>
        </p:nvCxnSpPr>
        <p:spPr bwMode="auto">
          <a:xfrm>
            <a:off x="5614988" y="3776663"/>
            <a:ext cx="7207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9273" name="AutoShape 55"/>
          <p:cNvCxnSpPr>
            <a:cxnSpLocks noChangeShapeType="1"/>
            <a:stCxn id="9322" idx="3"/>
            <a:endCxn id="9258" idx="2"/>
          </p:cNvCxnSpPr>
          <p:nvPr/>
        </p:nvCxnSpPr>
        <p:spPr bwMode="auto">
          <a:xfrm flipV="1">
            <a:off x="5767388" y="3890963"/>
            <a:ext cx="682625" cy="315912"/>
          </a:xfrm>
          <a:prstGeom prst="bentConnector2">
            <a:avLst/>
          </a:prstGeom>
          <a:noFill/>
          <a:ln w="9525" cap="rnd">
            <a:solidFill>
              <a:schemeClr val="tx1"/>
            </a:solidFill>
            <a:prstDash val="sysDot"/>
            <a:miter lim="800000"/>
            <a:headEnd/>
            <a:tailEnd/>
          </a:ln>
          <a:extLst>
            <a:ext uri="{909E8E84-426E-40dd-AFC4-6F175D3DCCD1}">
              <a14:hiddenFill xmlns="" xmlns:a14="http://schemas.microsoft.com/office/drawing/2010/main">
                <a:noFill/>
              </a14:hiddenFill>
            </a:ext>
          </a:extLst>
        </p:spPr>
      </p:cxnSp>
      <p:grpSp>
        <p:nvGrpSpPr>
          <p:cNvPr id="9274" name="Group 56"/>
          <p:cNvGrpSpPr>
            <a:grpSpLocks/>
          </p:cNvGrpSpPr>
          <p:nvPr/>
        </p:nvGrpSpPr>
        <p:grpSpPr bwMode="auto">
          <a:xfrm>
            <a:off x="4610100" y="3587750"/>
            <a:ext cx="1200150" cy="827088"/>
            <a:chOff x="2904" y="2260"/>
            <a:chExt cx="756" cy="521"/>
          </a:xfrm>
        </p:grpSpPr>
        <p:graphicFrame>
          <p:nvGraphicFramePr>
            <p:cNvPr id="9236" name="Object 57"/>
            <p:cNvGraphicFramePr>
              <a:graphicFrameLocks noChangeAspect="1"/>
            </p:cNvGraphicFramePr>
            <p:nvPr/>
          </p:nvGraphicFramePr>
          <p:xfrm>
            <a:off x="2904" y="2370"/>
            <a:ext cx="152" cy="168"/>
          </p:xfrm>
          <a:graphic>
            <a:graphicData uri="http://schemas.openxmlformats.org/presentationml/2006/ole">
              <mc:AlternateContent xmlns:mc="http://schemas.openxmlformats.org/markup-compatibility/2006">
                <mc:Choice xmlns:v="urn:schemas-microsoft-com:vml" Requires="v">
                  <p:oleObj spid="_x0000_s9232" name="Equation" r:id="rId31" imgW="241200" imgH="266400" progId="Equation.DSMT4">
                    <p:embed/>
                  </p:oleObj>
                </mc:Choice>
                <mc:Fallback>
                  <p:oleObj name="Equation" r:id="rId31" imgW="241200" imgH="266400" progId="Equation.DSMT4">
                    <p:embed/>
                    <p:pic>
                      <p:nvPicPr>
                        <p:cNvPr id="9236" name="Object 5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904" y="2370"/>
                          <a:ext cx="152" cy="1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318" name="Group 58"/>
            <p:cNvGrpSpPr>
              <a:grpSpLocks/>
            </p:cNvGrpSpPr>
            <p:nvPr/>
          </p:nvGrpSpPr>
          <p:grpSpPr bwMode="auto">
            <a:xfrm>
              <a:off x="3132" y="2260"/>
              <a:ext cx="528" cy="521"/>
              <a:chOff x="3132" y="2260"/>
              <a:chExt cx="528" cy="521"/>
            </a:xfrm>
          </p:grpSpPr>
          <p:sp>
            <p:nvSpPr>
              <p:cNvPr id="9319" name="Rectangle 59"/>
              <p:cNvSpPr>
                <a:spLocks noChangeArrowheads="1"/>
              </p:cNvSpPr>
              <p:nvPr/>
            </p:nvSpPr>
            <p:spPr bwMode="auto">
              <a:xfrm>
                <a:off x="3132" y="2260"/>
                <a:ext cx="528" cy="47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9320" name="AutoShape 60"/>
              <p:cNvSpPr>
                <a:spLocks noChangeArrowheads="1"/>
              </p:cNvSpPr>
              <p:nvPr/>
            </p:nvSpPr>
            <p:spPr bwMode="auto">
              <a:xfrm>
                <a:off x="3217" y="2592"/>
                <a:ext cx="116" cy="116"/>
              </a:xfrm>
              <a:prstGeom prst="flowChartSummingJunction">
                <a:avLst/>
              </a:prstGeom>
              <a:solidFill>
                <a:srgbClr val="33CCCC"/>
              </a:solidFill>
              <a:ln w="9525">
                <a:solidFill>
                  <a:schemeClr val="tx1"/>
                </a:solidFill>
                <a:round/>
                <a:headEnd/>
                <a:tailEnd/>
              </a:ln>
            </p:spPr>
            <p:txBody>
              <a:bodyPr wrap="none" anchor="ctr"/>
              <a:lstStyle/>
              <a:p>
                <a:endParaRPr lang="en-US"/>
              </a:p>
            </p:txBody>
          </p:sp>
          <p:cxnSp>
            <p:nvCxnSpPr>
              <p:cNvPr id="9321" name="AutoShape 61"/>
              <p:cNvCxnSpPr>
                <a:cxnSpLocks noChangeShapeType="1"/>
                <a:stCxn id="9325" idx="4"/>
                <a:endCxn id="9320" idx="0"/>
              </p:cNvCxnSpPr>
              <p:nvPr/>
            </p:nvCxnSpPr>
            <p:spPr bwMode="auto">
              <a:xfrm rot="5400000">
                <a:off x="3180" y="2498"/>
                <a:ext cx="189"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9322" name="Rectangle 62"/>
              <p:cNvSpPr>
                <a:spLocks noChangeArrowheads="1"/>
              </p:cNvSpPr>
              <p:nvPr/>
            </p:nvSpPr>
            <p:spPr bwMode="auto">
              <a:xfrm>
                <a:off x="3393" y="2602"/>
                <a:ext cx="240" cy="96"/>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9323" name="AutoShape 63"/>
              <p:cNvCxnSpPr>
                <a:cxnSpLocks noChangeShapeType="1"/>
                <a:stCxn id="9322" idx="0"/>
                <a:endCxn id="9326" idx="4"/>
              </p:cNvCxnSpPr>
              <p:nvPr/>
            </p:nvCxnSpPr>
            <p:spPr bwMode="auto">
              <a:xfrm flipV="1">
                <a:off x="3513" y="2403"/>
                <a:ext cx="0" cy="19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9324" name="AutoShape 64"/>
              <p:cNvCxnSpPr>
                <a:cxnSpLocks noChangeShapeType="1"/>
                <a:stCxn id="9320" idx="6"/>
                <a:endCxn id="9322" idx="1"/>
              </p:cNvCxnSpPr>
              <p:nvPr/>
            </p:nvCxnSpPr>
            <p:spPr bwMode="auto">
              <a:xfrm>
                <a:off x="3333" y="2650"/>
                <a:ext cx="6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9325" name="AutoShape 65"/>
              <p:cNvSpPr>
                <a:spLocks noChangeArrowheads="1"/>
              </p:cNvSpPr>
              <p:nvPr/>
            </p:nvSpPr>
            <p:spPr bwMode="auto">
              <a:xfrm>
                <a:off x="3251" y="235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9326" name="AutoShape 66"/>
              <p:cNvSpPr>
                <a:spLocks noChangeArrowheads="1"/>
              </p:cNvSpPr>
              <p:nvPr/>
            </p:nvSpPr>
            <p:spPr bwMode="auto">
              <a:xfrm>
                <a:off x="3489" y="235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9327" name="AutoShape 67"/>
              <p:cNvSpPr>
                <a:spLocks noChangeArrowheads="1"/>
              </p:cNvSpPr>
              <p:nvPr/>
            </p:nvSpPr>
            <p:spPr bwMode="auto">
              <a:xfrm rot="-5400000">
                <a:off x="3468" y="2480"/>
                <a:ext cx="88" cy="87"/>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cxnSp>
            <p:nvCxnSpPr>
              <p:cNvPr id="9328" name="AutoShape 68"/>
              <p:cNvCxnSpPr>
                <a:cxnSpLocks noChangeShapeType="1"/>
                <a:stCxn id="9325" idx="6"/>
                <a:endCxn id="9326" idx="2"/>
              </p:cNvCxnSpPr>
              <p:nvPr/>
            </p:nvCxnSpPr>
            <p:spPr bwMode="auto">
              <a:xfrm>
                <a:off x="3299" y="2379"/>
                <a:ext cx="19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9237" name="Object 69"/>
              <p:cNvGraphicFramePr>
                <a:graphicFrameLocks noChangeAspect="1"/>
              </p:cNvGraphicFramePr>
              <p:nvPr/>
            </p:nvGraphicFramePr>
            <p:xfrm>
              <a:off x="3468" y="2496"/>
              <a:ext cx="72" cy="68"/>
            </p:xfrm>
            <a:graphic>
              <a:graphicData uri="http://schemas.openxmlformats.org/presentationml/2006/ole">
                <mc:AlternateContent xmlns:mc="http://schemas.openxmlformats.org/markup-compatibility/2006">
                  <mc:Choice xmlns:v="urn:schemas-microsoft-com:vml" Requires="v">
                    <p:oleObj spid="_x0000_s9233" name="Equation" r:id="rId33" imgW="190440" imgH="177480" progId="Equation.DSMT4">
                      <p:embed/>
                    </p:oleObj>
                  </mc:Choice>
                  <mc:Fallback>
                    <p:oleObj name="Equation" r:id="rId33" imgW="190440" imgH="177480" progId="Equation.DSMT4">
                      <p:embed/>
                      <p:pic>
                        <p:nvPicPr>
                          <p:cNvPr id="9237" name="Object 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8" y="2496"/>
                            <a:ext cx="72" cy="68"/>
                          </a:xfrm>
                          <a:prstGeom prst="rect">
                            <a:avLst/>
                          </a:prstGeom>
                          <a:noFill/>
                          <a:ln>
                            <a:noFill/>
                          </a:ln>
                          <a:effectLst/>
                          <a:extLst>
                            <a:ext uri="{909E8E84-426E-40dd-AFC4-6F175D3DCCD1}">
                              <a14:hiddenFill xmlns="" xmlns:a14="http://schemas.microsoft.com/office/drawing/2010/main">
                                <a:solidFill>
                                  <a:srgbClr val="99CC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29" name="Text Box 70"/>
              <p:cNvSpPr txBox="1">
                <a:spLocks noChangeArrowheads="1"/>
              </p:cNvSpPr>
              <p:nvPr/>
            </p:nvSpPr>
            <p:spPr bwMode="auto">
              <a:xfrm>
                <a:off x="3132" y="2637"/>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9330" name="Text Box 71"/>
              <p:cNvSpPr txBox="1">
                <a:spLocks noChangeArrowheads="1"/>
              </p:cNvSpPr>
              <p:nvPr/>
            </p:nvSpPr>
            <p:spPr bwMode="auto">
              <a:xfrm>
                <a:off x="3170" y="2486"/>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pSp>
      </p:grpSp>
      <p:grpSp>
        <p:nvGrpSpPr>
          <p:cNvPr id="9275" name="Group 72"/>
          <p:cNvGrpSpPr>
            <a:grpSpLocks/>
          </p:cNvGrpSpPr>
          <p:nvPr/>
        </p:nvGrpSpPr>
        <p:grpSpPr bwMode="auto">
          <a:xfrm>
            <a:off x="3795713" y="2897188"/>
            <a:ext cx="1365250" cy="879475"/>
            <a:chOff x="2391" y="1825"/>
            <a:chExt cx="860" cy="554"/>
          </a:xfrm>
        </p:grpSpPr>
        <p:cxnSp>
          <p:nvCxnSpPr>
            <p:cNvPr id="9315" name="AutoShape 73"/>
            <p:cNvCxnSpPr>
              <a:cxnSpLocks noChangeShapeType="1"/>
              <a:endCxn id="9316" idx="2"/>
            </p:cNvCxnSpPr>
            <p:nvPr/>
          </p:nvCxnSpPr>
          <p:spPr bwMode="auto">
            <a:xfrm>
              <a:off x="2391" y="1846"/>
              <a:ext cx="202" cy="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9235" name="Object 74"/>
            <p:cNvGraphicFramePr>
              <a:graphicFrameLocks noChangeAspect="1"/>
            </p:cNvGraphicFramePr>
            <p:nvPr/>
          </p:nvGraphicFramePr>
          <p:xfrm>
            <a:off x="2487" y="1866"/>
            <a:ext cx="152" cy="152"/>
          </p:xfrm>
          <a:graphic>
            <a:graphicData uri="http://schemas.openxmlformats.org/presentationml/2006/ole">
              <mc:AlternateContent xmlns:mc="http://schemas.openxmlformats.org/markup-compatibility/2006">
                <mc:Choice xmlns:v="urn:schemas-microsoft-com:vml" Requires="v">
                  <p:oleObj spid="_x0000_s9234" name="Equation" r:id="rId34" imgW="241200" imgH="241200" progId="Equation.DSMT4">
                    <p:embed/>
                  </p:oleObj>
                </mc:Choice>
                <mc:Fallback>
                  <p:oleObj name="Equation" r:id="rId34" imgW="241200" imgH="241200" progId="Equation.DSMT4">
                    <p:embed/>
                    <p:pic>
                      <p:nvPicPr>
                        <p:cNvPr id="9235" name="Object 7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487" y="1866"/>
                          <a:ext cx="152"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16" name="AutoShape 75"/>
            <p:cNvSpPr>
              <a:spLocks noChangeArrowheads="1"/>
            </p:cNvSpPr>
            <p:nvPr/>
          </p:nvSpPr>
          <p:spPr bwMode="auto">
            <a:xfrm>
              <a:off x="2593" y="182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9317" name="AutoShape 76"/>
            <p:cNvCxnSpPr>
              <a:cxnSpLocks noChangeShapeType="1"/>
              <a:stCxn id="9316" idx="6"/>
            </p:cNvCxnSpPr>
            <p:nvPr/>
          </p:nvCxnSpPr>
          <p:spPr bwMode="auto">
            <a:xfrm>
              <a:off x="2641" y="1849"/>
              <a:ext cx="610" cy="530"/>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grpSp>
        <p:nvGrpSpPr>
          <p:cNvPr id="9276" name="Group 77"/>
          <p:cNvGrpSpPr>
            <a:grpSpLocks/>
          </p:cNvGrpSpPr>
          <p:nvPr/>
        </p:nvGrpSpPr>
        <p:grpSpPr bwMode="auto">
          <a:xfrm>
            <a:off x="538163" y="1295400"/>
            <a:ext cx="6034087" cy="2195513"/>
            <a:chOff x="339" y="816"/>
            <a:chExt cx="3801" cy="1383"/>
          </a:xfrm>
        </p:grpSpPr>
        <p:grpSp>
          <p:nvGrpSpPr>
            <p:cNvPr id="9286" name="Group 78"/>
            <p:cNvGrpSpPr>
              <a:grpSpLocks/>
            </p:cNvGrpSpPr>
            <p:nvPr/>
          </p:nvGrpSpPr>
          <p:grpSpPr bwMode="auto">
            <a:xfrm>
              <a:off x="2988" y="1632"/>
              <a:ext cx="1152" cy="567"/>
              <a:chOff x="2988" y="1632"/>
              <a:chExt cx="1152" cy="567"/>
            </a:xfrm>
          </p:grpSpPr>
          <p:graphicFrame>
            <p:nvGraphicFramePr>
              <p:cNvPr id="9231" name="Object 79"/>
              <p:cNvGraphicFramePr>
                <a:graphicFrameLocks noChangeAspect="1"/>
              </p:cNvGraphicFramePr>
              <p:nvPr/>
            </p:nvGraphicFramePr>
            <p:xfrm>
              <a:off x="3804" y="1708"/>
              <a:ext cx="144" cy="168"/>
            </p:xfrm>
            <a:graphic>
              <a:graphicData uri="http://schemas.openxmlformats.org/presentationml/2006/ole">
                <mc:AlternateContent xmlns:mc="http://schemas.openxmlformats.org/markup-compatibility/2006">
                  <mc:Choice xmlns:v="urn:schemas-microsoft-com:vml" Requires="v">
                    <p:oleObj spid="_x0000_s9235" name="Equation" r:id="rId36" imgW="228600" imgH="266400" progId="Equation.DSMT4">
                      <p:embed/>
                    </p:oleObj>
                  </mc:Choice>
                  <mc:Fallback>
                    <p:oleObj name="Equation" r:id="rId36" imgW="228600" imgH="266400" progId="Equation.DSMT4">
                      <p:embed/>
                      <p:pic>
                        <p:nvPicPr>
                          <p:cNvPr id="9231" name="Object 79"/>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804" y="1708"/>
                            <a:ext cx="144" cy="1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295" name="Group 80"/>
              <p:cNvGrpSpPr>
                <a:grpSpLocks/>
              </p:cNvGrpSpPr>
              <p:nvPr/>
            </p:nvGrpSpPr>
            <p:grpSpPr bwMode="auto">
              <a:xfrm>
                <a:off x="2988" y="1632"/>
                <a:ext cx="1152" cy="567"/>
                <a:chOff x="2988" y="1632"/>
                <a:chExt cx="1152" cy="567"/>
              </a:xfrm>
            </p:grpSpPr>
            <p:sp>
              <p:nvSpPr>
                <p:cNvPr id="9296" name="Rectangle 81"/>
                <p:cNvSpPr>
                  <a:spLocks noChangeArrowheads="1"/>
                </p:cNvSpPr>
                <p:nvPr/>
              </p:nvSpPr>
              <p:spPr bwMode="auto">
                <a:xfrm>
                  <a:off x="3991" y="1820"/>
                  <a:ext cx="144" cy="144"/>
                </a:xfrm>
                <a:prstGeom prst="rect">
                  <a:avLst/>
                </a:prstGeom>
                <a:solidFill>
                  <a:srgbClr val="CC99FF"/>
                </a:solidFill>
                <a:ln w="9525">
                  <a:solidFill>
                    <a:schemeClr val="tx1"/>
                  </a:solidFill>
                  <a:miter lim="800000"/>
                  <a:headEnd/>
                  <a:tailEnd/>
                </a:ln>
              </p:spPr>
              <p:txBody>
                <a:bodyPr wrap="none" anchor="ctr"/>
                <a:lstStyle/>
                <a:p>
                  <a:endParaRPr lang="en-US"/>
                </a:p>
              </p:txBody>
            </p:sp>
            <p:grpSp>
              <p:nvGrpSpPr>
                <p:cNvPr id="9297" name="Group 82"/>
                <p:cNvGrpSpPr>
                  <a:grpSpLocks/>
                </p:cNvGrpSpPr>
                <p:nvPr/>
              </p:nvGrpSpPr>
              <p:grpSpPr bwMode="auto">
                <a:xfrm>
                  <a:off x="2988" y="1632"/>
                  <a:ext cx="1152" cy="567"/>
                  <a:chOff x="2988" y="1632"/>
                  <a:chExt cx="1152" cy="567"/>
                </a:xfrm>
              </p:grpSpPr>
              <p:grpSp>
                <p:nvGrpSpPr>
                  <p:cNvPr id="9298" name="Group 83"/>
                  <p:cNvGrpSpPr>
                    <a:grpSpLocks/>
                  </p:cNvGrpSpPr>
                  <p:nvPr/>
                </p:nvGrpSpPr>
                <p:grpSpPr bwMode="auto">
                  <a:xfrm>
                    <a:off x="3537" y="1800"/>
                    <a:ext cx="603" cy="308"/>
                    <a:chOff x="3537" y="1800"/>
                    <a:chExt cx="603" cy="308"/>
                  </a:xfrm>
                </p:grpSpPr>
                <p:graphicFrame>
                  <p:nvGraphicFramePr>
                    <p:cNvPr id="9234" name="Object 84"/>
                    <p:cNvGraphicFramePr>
                      <a:graphicFrameLocks noChangeAspect="1"/>
                    </p:cNvGraphicFramePr>
                    <p:nvPr/>
                  </p:nvGraphicFramePr>
                  <p:xfrm>
                    <a:off x="3988" y="1820"/>
                    <a:ext cx="152" cy="152"/>
                  </p:xfrm>
                  <a:graphic>
                    <a:graphicData uri="http://schemas.openxmlformats.org/presentationml/2006/ole">
                      <mc:AlternateContent xmlns:mc="http://schemas.openxmlformats.org/markup-compatibility/2006">
                        <mc:Choice xmlns:v="urn:schemas-microsoft-com:vml" Requires="v">
                          <p:oleObj spid="_x0000_s9236" name="Equation" r:id="rId38" imgW="241200" imgH="241200" progId="Equation.DSMT4">
                            <p:embed/>
                          </p:oleObj>
                        </mc:Choice>
                        <mc:Fallback>
                          <p:oleObj name="Equation" r:id="rId38" imgW="241200" imgH="241200" progId="Equation.DSMT4">
                            <p:embed/>
                            <p:pic>
                              <p:nvPicPr>
                                <p:cNvPr id="9234" name="Object 8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988" y="1820"/>
                                  <a:ext cx="152"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9312" name="AutoShape 85"/>
                    <p:cNvCxnSpPr>
                      <a:cxnSpLocks noChangeShapeType="1"/>
                      <a:stCxn id="9296" idx="2"/>
                    </p:cNvCxnSpPr>
                    <p:nvPr/>
                  </p:nvCxnSpPr>
                  <p:spPr bwMode="auto">
                    <a:xfrm>
                      <a:off x="4063" y="1964"/>
                      <a:ext cx="0" cy="144"/>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9313" name="AutoShape 86"/>
                    <p:cNvCxnSpPr>
                      <a:cxnSpLocks noChangeShapeType="1"/>
                      <a:stCxn id="9308" idx="6"/>
                      <a:endCxn id="9296" idx="1"/>
                    </p:cNvCxnSpPr>
                    <p:nvPr/>
                  </p:nvCxnSpPr>
                  <p:spPr bwMode="auto">
                    <a:xfrm>
                      <a:off x="3537" y="1800"/>
                      <a:ext cx="454" cy="92"/>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9314" name="AutoShape 87"/>
                    <p:cNvCxnSpPr>
                      <a:cxnSpLocks noChangeShapeType="1"/>
                      <a:stCxn id="9303" idx="3"/>
                    </p:cNvCxnSpPr>
                    <p:nvPr/>
                  </p:nvCxnSpPr>
                  <p:spPr bwMode="auto">
                    <a:xfrm flipV="1">
                      <a:off x="3633" y="1820"/>
                      <a:ext cx="431" cy="250"/>
                    </a:xfrm>
                    <a:prstGeom prst="bentConnector4">
                      <a:avLst>
                        <a:gd name="adj1" fmla="val 41069"/>
                        <a:gd name="adj2" fmla="val 157602"/>
                      </a:avLst>
                    </a:prstGeom>
                    <a:noFill/>
                    <a:ln w="9525" cap="rnd">
                      <a:solidFill>
                        <a:schemeClr val="tx1"/>
                      </a:solidFill>
                      <a:prstDash val="sysDot"/>
                      <a:miter lim="800000"/>
                      <a:headEnd/>
                      <a:tailEnd/>
                    </a:ln>
                    <a:extLst>
                      <a:ext uri="{909E8E84-426E-40dd-AFC4-6F175D3DCCD1}">
                        <a14:hiddenFill xmlns="" xmlns:a14="http://schemas.microsoft.com/office/drawing/2010/main">
                          <a:noFill/>
                        </a14:hiddenFill>
                      </a:ext>
                    </a:extLst>
                  </p:spPr>
                </p:cxnSp>
              </p:grpSp>
              <p:grpSp>
                <p:nvGrpSpPr>
                  <p:cNvPr id="9299" name="Group 88"/>
                  <p:cNvGrpSpPr>
                    <a:grpSpLocks/>
                  </p:cNvGrpSpPr>
                  <p:nvPr/>
                </p:nvGrpSpPr>
                <p:grpSpPr bwMode="auto">
                  <a:xfrm>
                    <a:off x="2988" y="1632"/>
                    <a:ext cx="672" cy="567"/>
                    <a:chOff x="2988" y="1632"/>
                    <a:chExt cx="672" cy="567"/>
                  </a:xfrm>
                </p:grpSpPr>
                <p:graphicFrame>
                  <p:nvGraphicFramePr>
                    <p:cNvPr id="9232" name="Object 89"/>
                    <p:cNvGraphicFramePr>
                      <a:graphicFrameLocks noChangeAspect="1"/>
                    </p:cNvGraphicFramePr>
                    <p:nvPr/>
                  </p:nvGraphicFramePr>
                  <p:xfrm>
                    <a:off x="2988" y="1632"/>
                    <a:ext cx="136" cy="168"/>
                  </p:xfrm>
                  <a:graphic>
                    <a:graphicData uri="http://schemas.openxmlformats.org/presentationml/2006/ole">
                      <mc:AlternateContent xmlns:mc="http://schemas.openxmlformats.org/markup-compatibility/2006">
                        <mc:Choice xmlns:v="urn:schemas-microsoft-com:vml" Requires="v">
                          <p:oleObj spid="_x0000_s9237" name="Equation" r:id="rId40" imgW="215640" imgH="266400" progId="Equation.DSMT4">
                            <p:embed/>
                          </p:oleObj>
                        </mc:Choice>
                        <mc:Fallback>
                          <p:oleObj name="Equation" r:id="rId40" imgW="215640" imgH="266400" progId="Equation.DSMT4">
                            <p:embed/>
                            <p:pic>
                              <p:nvPicPr>
                                <p:cNvPr id="9232" name="Object 89"/>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988" y="1632"/>
                                  <a:ext cx="136" cy="1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00" name="Rectangle 90"/>
                    <p:cNvSpPr>
                      <a:spLocks noChangeArrowheads="1"/>
                    </p:cNvSpPr>
                    <p:nvPr/>
                  </p:nvSpPr>
                  <p:spPr bwMode="auto">
                    <a:xfrm>
                      <a:off x="3132" y="1680"/>
                      <a:ext cx="528" cy="47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9301" name="AutoShape 91"/>
                    <p:cNvSpPr>
                      <a:spLocks noChangeArrowheads="1"/>
                    </p:cNvSpPr>
                    <p:nvPr/>
                  </p:nvSpPr>
                  <p:spPr bwMode="auto">
                    <a:xfrm>
                      <a:off x="3217" y="2012"/>
                      <a:ext cx="116" cy="116"/>
                    </a:xfrm>
                    <a:prstGeom prst="flowChartSummingJunction">
                      <a:avLst/>
                    </a:prstGeom>
                    <a:solidFill>
                      <a:srgbClr val="33CCCC"/>
                    </a:solidFill>
                    <a:ln w="9525">
                      <a:solidFill>
                        <a:schemeClr val="tx1"/>
                      </a:solidFill>
                      <a:round/>
                      <a:headEnd/>
                      <a:tailEnd/>
                    </a:ln>
                  </p:spPr>
                  <p:txBody>
                    <a:bodyPr wrap="none" anchor="ctr"/>
                    <a:lstStyle/>
                    <a:p>
                      <a:endParaRPr lang="en-US"/>
                    </a:p>
                  </p:txBody>
                </p:sp>
                <p:cxnSp>
                  <p:nvCxnSpPr>
                    <p:cNvPr id="9302" name="AutoShape 92"/>
                    <p:cNvCxnSpPr>
                      <a:cxnSpLocks noChangeShapeType="1"/>
                      <a:stCxn id="9307" idx="4"/>
                      <a:endCxn id="9301" idx="0"/>
                    </p:cNvCxnSpPr>
                    <p:nvPr/>
                  </p:nvCxnSpPr>
                  <p:spPr bwMode="auto">
                    <a:xfrm rot="5400000">
                      <a:off x="3181" y="1918"/>
                      <a:ext cx="188"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9303" name="Rectangle 93"/>
                    <p:cNvSpPr>
                      <a:spLocks noChangeArrowheads="1"/>
                    </p:cNvSpPr>
                    <p:nvPr/>
                  </p:nvSpPr>
                  <p:spPr bwMode="auto">
                    <a:xfrm>
                      <a:off x="3393" y="2022"/>
                      <a:ext cx="240" cy="96"/>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9304" name="AutoShape 94"/>
                    <p:cNvCxnSpPr>
                      <a:cxnSpLocks noChangeShapeType="1"/>
                      <a:stCxn id="9303" idx="0"/>
                      <a:endCxn id="9308" idx="4"/>
                    </p:cNvCxnSpPr>
                    <p:nvPr/>
                  </p:nvCxnSpPr>
                  <p:spPr bwMode="auto">
                    <a:xfrm flipV="1">
                      <a:off x="3513" y="1824"/>
                      <a:ext cx="0" cy="198"/>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9305" name="AutoShape 95"/>
                    <p:cNvSpPr>
                      <a:spLocks noChangeArrowheads="1"/>
                    </p:cNvSpPr>
                    <p:nvPr/>
                  </p:nvSpPr>
                  <p:spPr bwMode="auto">
                    <a:xfrm rot="-5400000">
                      <a:off x="3469" y="1900"/>
                      <a:ext cx="88" cy="87"/>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graphicFrame>
                  <p:nvGraphicFramePr>
                    <p:cNvPr id="9233" name="Object 96"/>
                    <p:cNvGraphicFramePr>
                      <a:graphicFrameLocks noChangeAspect="1"/>
                    </p:cNvGraphicFramePr>
                    <p:nvPr/>
                  </p:nvGraphicFramePr>
                  <p:xfrm>
                    <a:off x="3477" y="1900"/>
                    <a:ext cx="72" cy="68"/>
                  </p:xfrm>
                  <a:graphic>
                    <a:graphicData uri="http://schemas.openxmlformats.org/presentationml/2006/ole">
                      <mc:AlternateContent xmlns:mc="http://schemas.openxmlformats.org/markup-compatibility/2006">
                        <mc:Choice xmlns:v="urn:schemas-microsoft-com:vml" Requires="v">
                          <p:oleObj spid="_x0000_s9238" name="Equation" r:id="rId42" imgW="190440" imgH="177480" progId="Equation.DSMT4">
                            <p:embed/>
                          </p:oleObj>
                        </mc:Choice>
                        <mc:Fallback>
                          <p:oleObj name="Equation" r:id="rId42" imgW="190440" imgH="177480" progId="Equation.DSMT4">
                            <p:embed/>
                            <p:pic>
                              <p:nvPicPr>
                                <p:cNvPr id="9233" name="Object 9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7" y="1900"/>
                                  <a:ext cx="72" cy="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9306" name="AutoShape 97"/>
                    <p:cNvCxnSpPr>
                      <a:cxnSpLocks noChangeShapeType="1"/>
                      <a:stCxn id="9301" idx="6"/>
                      <a:endCxn id="9303" idx="1"/>
                    </p:cNvCxnSpPr>
                    <p:nvPr/>
                  </p:nvCxnSpPr>
                  <p:spPr bwMode="auto">
                    <a:xfrm>
                      <a:off x="3333" y="2070"/>
                      <a:ext cx="6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9307" name="AutoShape 98"/>
                    <p:cNvSpPr>
                      <a:spLocks noChangeArrowheads="1"/>
                    </p:cNvSpPr>
                    <p:nvPr/>
                  </p:nvSpPr>
                  <p:spPr bwMode="auto">
                    <a:xfrm>
                      <a:off x="3251" y="1776"/>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9308" name="AutoShape 99"/>
                    <p:cNvSpPr>
                      <a:spLocks noChangeArrowheads="1"/>
                    </p:cNvSpPr>
                    <p:nvPr/>
                  </p:nvSpPr>
                  <p:spPr bwMode="auto">
                    <a:xfrm>
                      <a:off x="3489" y="1776"/>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9309" name="AutoShape 100"/>
                    <p:cNvCxnSpPr>
                      <a:cxnSpLocks noChangeShapeType="1"/>
                      <a:stCxn id="9307" idx="6"/>
                      <a:endCxn id="9308" idx="2"/>
                    </p:cNvCxnSpPr>
                    <p:nvPr/>
                  </p:nvCxnSpPr>
                  <p:spPr bwMode="auto">
                    <a:xfrm>
                      <a:off x="3299" y="1800"/>
                      <a:ext cx="19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9310" name="Text Box 101"/>
                    <p:cNvSpPr txBox="1">
                      <a:spLocks noChangeArrowheads="1"/>
                    </p:cNvSpPr>
                    <p:nvPr/>
                  </p:nvSpPr>
                  <p:spPr bwMode="auto">
                    <a:xfrm>
                      <a:off x="3135" y="2055"/>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9311" name="Text Box 102"/>
                    <p:cNvSpPr txBox="1">
                      <a:spLocks noChangeArrowheads="1"/>
                    </p:cNvSpPr>
                    <p:nvPr/>
                  </p:nvSpPr>
                  <p:spPr bwMode="auto">
                    <a:xfrm>
                      <a:off x="3170" y="1910"/>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pSp>
            </p:grpSp>
          </p:grpSp>
        </p:grpSp>
        <p:grpSp>
          <p:nvGrpSpPr>
            <p:cNvPr id="9287" name="Group 103"/>
            <p:cNvGrpSpPr>
              <a:grpSpLocks/>
            </p:cNvGrpSpPr>
            <p:nvPr/>
          </p:nvGrpSpPr>
          <p:grpSpPr bwMode="auto">
            <a:xfrm>
              <a:off x="339" y="816"/>
              <a:ext cx="2912" cy="984"/>
              <a:chOff x="339" y="816"/>
              <a:chExt cx="2912" cy="984"/>
            </a:xfrm>
          </p:grpSpPr>
          <p:grpSp>
            <p:nvGrpSpPr>
              <p:cNvPr id="9288" name="Group 104"/>
              <p:cNvGrpSpPr>
                <a:grpSpLocks/>
              </p:cNvGrpSpPr>
              <p:nvPr/>
            </p:nvGrpSpPr>
            <p:grpSpPr bwMode="auto">
              <a:xfrm>
                <a:off x="1431" y="816"/>
                <a:ext cx="576" cy="524"/>
                <a:chOff x="1431" y="816"/>
                <a:chExt cx="576" cy="524"/>
              </a:xfrm>
            </p:grpSpPr>
            <p:sp>
              <p:nvSpPr>
                <p:cNvPr id="9293" name="AutoShape 105"/>
                <p:cNvSpPr>
                  <a:spLocks noChangeArrowheads="1"/>
                </p:cNvSpPr>
                <p:nvPr/>
              </p:nvSpPr>
              <p:spPr bwMode="auto">
                <a:xfrm>
                  <a:off x="1431"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9230" name="Object 106"/>
                <p:cNvGraphicFramePr>
                  <a:graphicFrameLocks noChangeAspect="1"/>
                </p:cNvGraphicFramePr>
                <p:nvPr/>
              </p:nvGraphicFramePr>
              <p:xfrm>
                <a:off x="1467" y="824"/>
                <a:ext cx="504" cy="176"/>
              </p:xfrm>
              <a:graphic>
                <a:graphicData uri="http://schemas.openxmlformats.org/presentationml/2006/ole">
                  <mc:AlternateContent xmlns:mc="http://schemas.openxmlformats.org/markup-compatibility/2006">
                    <mc:Choice xmlns:v="urn:schemas-microsoft-com:vml" Requires="v">
                      <p:oleObj spid="_x0000_s9239" name="Equation" r:id="rId43" imgW="799920" imgH="279360" progId="Equation.DSMT4">
                        <p:embed/>
                      </p:oleObj>
                    </mc:Choice>
                    <mc:Fallback>
                      <p:oleObj name="Equation" r:id="rId43" imgW="799920" imgH="279360" progId="Equation.DSMT4">
                        <p:embed/>
                        <p:pic>
                          <p:nvPicPr>
                            <p:cNvPr id="9230" name="Object 106"/>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467" y="824"/>
                              <a:ext cx="504"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9294" name="AutoShape 107"/>
                <p:cNvCxnSpPr>
                  <a:cxnSpLocks noChangeShapeType="1"/>
                  <a:stCxn id="9293" idx="2"/>
                  <a:endCxn id="9291" idx="0"/>
                </p:cNvCxnSpPr>
                <p:nvPr/>
              </p:nvCxnSpPr>
              <p:spPr bwMode="auto">
                <a:xfrm rot="5400000">
                  <a:off x="1553" y="1174"/>
                  <a:ext cx="332"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grpSp>
            <p:nvGrpSpPr>
              <p:cNvPr id="9289" name="Group 108"/>
              <p:cNvGrpSpPr>
                <a:grpSpLocks/>
              </p:cNvGrpSpPr>
              <p:nvPr/>
            </p:nvGrpSpPr>
            <p:grpSpPr bwMode="auto">
              <a:xfrm>
                <a:off x="339" y="1340"/>
                <a:ext cx="2912" cy="460"/>
                <a:chOff x="339" y="1340"/>
                <a:chExt cx="2912" cy="460"/>
              </a:xfrm>
            </p:grpSpPr>
            <p:cxnSp>
              <p:nvCxnSpPr>
                <p:cNvPr id="9290" name="AutoShape 109"/>
                <p:cNvCxnSpPr>
                  <a:cxnSpLocks noChangeShapeType="1"/>
                  <a:endCxn id="9291" idx="2"/>
                </p:cNvCxnSpPr>
                <p:nvPr/>
              </p:nvCxnSpPr>
              <p:spPr bwMode="auto">
                <a:xfrm rot="-5400000">
                  <a:off x="824" y="879"/>
                  <a:ext cx="385" cy="1356"/>
                </a:xfrm>
                <a:prstGeom prst="bentConnector2">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9291" name="AutoShape 110"/>
                <p:cNvSpPr>
                  <a:spLocks noChangeArrowheads="1"/>
                </p:cNvSpPr>
                <p:nvPr/>
              </p:nvSpPr>
              <p:spPr bwMode="auto">
                <a:xfrm>
                  <a:off x="1695" y="1340"/>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9292" name="AutoShape 111"/>
                <p:cNvCxnSpPr>
                  <a:cxnSpLocks noChangeShapeType="1"/>
                  <a:stCxn id="9291" idx="6"/>
                </p:cNvCxnSpPr>
                <p:nvPr/>
              </p:nvCxnSpPr>
              <p:spPr bwMode="auto">
                <a:xfrm>
                  <a:off x="1743" y="1364"/>
                  <a:ext cx="1508" cy="436"/>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grpSp>
      </p:grpSp>
      <p:grpSp>
        <p:nvGrpSpPr>
          <p:cNvPr id="9277" name="Group 112"/>
          <p:cNvGrpSpPr>
            <a:grpSpLocks/>
          </p:cNvGrpSpPr>
          <p:nvPr/>
        </p:nvGrpSpPr>
        <p:grpSpPr bwMode="auto">
          <a:xfrm>
            <a:off x="3697288" y="1295400"/>
            <a:ext cx="914400" cy="1601788"/>
            <a:chOff x="2329" y="816"/>
            <a:chExt cx="576" cy="1009"/>
          </a:xfrm>
        </p:grpSpPr>
        <p:sp>
          <p:nvSpPr>
            <p:cNvPr id="9284" name="AutoShape 113"/>
            <p:cNvSpPr>
              <a:spLocks noChangeArrowheads="1"/>
            </p:cNvSpPr>
            <p:nvPr/>
          </p:nvSpPr>
          <p:spPr bwMode="auto">
            <a:xfrm>
              <a:off x="2329"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9229" name="Object 114"/>
            <p:cNvGraphicFramePr>
              <a:graphicFrameLocks noChangeAspect="1"/>
            </p:cNvGraphicFramePr>
            <p:nvPr/>
          </p:nvGraphicFramePr>
          <p:xfrm>
            <a:off x="2345" y="824"/>
            <a:ext cx="544" cy="176"/>
          </p:xfrm>
          <a:graphic>
            <a:graphicData uri="http://schemas.openxmlformats.org/presentationml/2006/ole">
              <mc:AlternateContent xmlns:mc="http://schemas.openxmlformats.org/markup-compatibility/2006">
                <mc:Choice xmlns:v="urn:schemas-microsoft-com:vml" Requires="v">
                  <p:oleObj spid="_x0000_s9240" name="Equation" r:id="rId45" imgW="863280" imgH="279360" progId="Equation.DSMT4">
                    <p:embed/>
                  </p:oleObj>
                </mc:Choice>
                <mc:Fallback>
                  <p:oleObj name="Equation" r:id="rId45" imgW="863280" imgH="279360" progId="Equation.DSMT4">
                    <p:embed/>
                    <p:pic>
                      <p:nvPicPr>
                        <p:cNvPr id="9229" name="Object 114"/>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345" y="824"/>
                          <a:ext cx="544"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9285" name="AutoShape 115"/>
            <p:cNvCxnSpPr>
              <a:cxnSpLocks noChangeShapeType="1"/>
              <a:stCxn id="9284" idx="2"/>
            </p:cNvCxnSpPr>
            <p:nvPr/>
          </p:nvCxnSpPr>
          <p:spPr bwMode="auto">
            <a:xfrm rot="5400000">
              <a:off x="2208" y="1417"/>
              <a:ext cx="817"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grpSp>
        <p:nvGrpSpPr>
          <p:cNvPr id="17" name="Group 116"/>
          <p:cNvGrpSpPr>
            <a:grpSpLocks/>
          </p:cNvGrpSpPr>
          <p:nvPr/>
        </p:nvGrpSpPr>
        <p:grpSpPr bwMode="auto">
          <a:xfrm>
            <a:off x="4524375" y="4876800"/>
            <a:ext cx="3571875" cy="1049338"/>
            <a:chOff x="2850" y="3072"/>
            <a:chExt cx="2250" cy="661"/>
          </a:xfrm>
        </p:grpSpPr>
        <p:sp>
          <p:nvSpPr>
            <p:cNvPr id="9282" name="Text Box 117"/>
            <p:cNvSpPr txBox="1">
              <a:spLocks noChangeArrowheads="1"/>
            </p:cNvSpPr>
            <p:nvPr/>
          </p:nvSpPr>
          <p:spPr bwMode="auto">
            <a:xfrm>
              <a:off x="2850" y="3323"/>
              <a:ext cx="2250" cy="41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Resources granted by the “central command”</a:t>
              </a:r>
            </a:p>
          </p:txBody>
        </p:sp>
        <p:cxnSp>
          <p:nvCxnSpPr>
            <p:cNvPr id="9283" name="AutoShape 118"/>
            <p:cNvCxnSpPr>
              <a:cxnSpLocks noChangeShapeType="1"/>
              <a:stCxn id="9282" idx="0"/>
            </p:cNvCxnSpPr>
            <p:nvPr/>
          </p:nvCxnSpPr>
          <p:spPr bwMode="auto">
            <a:xfrm flipH="1" flipV="1">
              <a:off x="3973" y="3072"/>
              <a:ext cx="2" cy="251"/>
            </a:xfrm>
            <a:prstGeom prst="straightConnector1">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cxnSp>
      </p:grpSp>
      <p:grpSp>
        <p:nvGrpSpPr>
          <p:cNvPr id="18" name="Group 119"/>
          <p:cNvGrpSpPr>
            <a:grpSpLocks/>
          </p:cNvGrpSpPr>
          <p:nvPr/>
        </p:nvGrpSpPr>
        <p:grpSpPr bwMode="auto">
          <a:xfrm>
            <a:off x="3506788" y="3232150"/>
            <a:ext cx="4775200" cy="1644650"/>
            <a:chOff x="2209" y="2036"/>
            <a:chExt cx="3008" cy="1036"/>
          </a:xfrm>
        </p:grpSpPr>
        <p:cxnSp>
          <p:nvCxnSpPr>
            <p:cNvPr id="9280" name="AutoShape 120"/>
            <p:cNvCxnSpPr>
              <a:cxnSpLocks noChangeShapeType="1"/>
            </p:cNvCxnSpPr>
            <p:nvPr/>
          </p:nvCxnSpPr>
          <p:spPr bwMode="auto">
            <a:xfrm rot="10800000">
              <a:off x="2209" y="2122"/>
              <a:ext cx="2144" cy="950"/>
            </a:xfrm>
            <a:prstGeom prst="bentConnector3">
              <a:avLst>
                <a:gd name="adj1" fmla="val 75370"/>
              </a:avLst>
            </a:prstGeom>
            <a:noFill/>
            <a:ln w="12700">
              <a:solidFill>
                <a:srgbClr val="0000FF"/>
              </a:solidFill>
              <a:miter lim="800000"/>
              <a:headEnd/>
              <a:tailEnd type="triangle" w="med" len="med"/>
            </a:ln>
            <a:extLst>
              <a:ext uri="{909E8E84-426E-40dd-AFC4-6F175D3DCCD1}">
                <a14:hiddenFill xmlns="" xmlns:a14="http://schemas.microsoft.com/office/drawing/2010/main">
                  <a:noFill/>
                </a14:hiddenFill>
              </a:ext>
            </a:extLst>
          </p:spPr>
        </p:cxnSp>
        <p:cxnSp>
          <p:nvCxnSpPr>
            <p:cNvPr id="9281" name="AutoShape 121"/>
            <p:cNvCxnSpPr>
              <a:cxnSpLocks noChangeShapeType="1"/>
            </p:cNvCxnSpPr>
            <p:nvPr/>
          </p:nvCxnSpPr>
          <p:spPr bwMode="auto">
            <a:xfrm rot="-5400000">
              <a:off x="4268" y="2122"/>
              <a:ext cx="1036" cy="863"/>
            </a:xfrm>
            <a:prstGeom prst="bentConnector3">
              <a:avLst>
                <a:gd name="adj1" fmla="val -292"/>
              </a:avLst>
            </a:prstGeom>
            <a:noFill/>
            <a:ln w="12700">
              <a:solidFill>
                <a:srgbClr val="0000FF"/>
              </a:solidFill>
              <a:miter lim="800000"/>
              <a:headEnd/>
              <a:tailEnd/>
            </a:ln>
            <a:extLst>
              <a:ext uri="{909E8E84-426E-40dd-AFC4-6F175D3DCCD1}">
                <a14:hiddenFill xmlns="" xmlns:a14="http://schemas.microsoft.com/office/drawing/2010/main">
                  <a:noFill/>
                </a14:hiddenFill>
              </a:ext>
            </a:extLst>
          </p:spPr>
        </p:cxnSp>
      </p:grpSp>
      <p:sp>
        <p:nvSpPr>
          <p:cNvPr id="124" name="Title 1"/>
          <p:cNvSpPr txBox="1">
            <a:spLocks/>
          </p:cNvSpPr>
          <p:nvPr/>
        </p:nvSpPr>
        <p:spPr>
          <a:xfrm>
            <a:off x="685800" y="304800"/>
            <a:ext cx="7772400" cy="6096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eaLnBrk="0" fontAlgn="base" hangingPunct="0">
              <a:spcBef>
                <a:spcPct val="0"/>
              </a:spcBef>
              <a:spcAft>
                <a:spcPct val="0"/>
              </a:spcAft>
              <a:defRPr sz="3600">
                <a:solidFill>
                  <a:schemeClr val="tx2"/>
                </a:solidFill>
                <a:latin typeface="Times New Roman" pitchFamily="18" charset="0"/>
              </a:defRPr>
            </a:lvl6pPr>
            <a:lvl7pPr marL="914400" algn="l" rtl="0" eaLnBrk="0" fontAlgn="base" hangingPunct="0">
              <a:spcBef>
                <a:spcPct val="0"/>
              </a:spcBef>
              <a:spcAft>
                <a:spcPct val="0"/>
              </a:spcAft>
              <a:defRPr sz="3600">
                <a:solidFill>
                  <a:schemeClr val="tx2"/>
                </a:solidFill>
                <a:latin typeface="Times New Roman" pitchFamily="18" charset="0"/>
              </a:defRPr>
            </a:lvl7pPr>
            <a:lvl8pPr marL="1371600" algn="l" rtl="0" eaLnBrk="0" fontAlgn="base" hangingPunct="0">
              <a:spcBef>
                <a:spcPct val="0"/>
              </a:spcBef>
              <a:spcAft>
                <a:spcPct val="0"/>
              </a:spcAft>
              <a:defRPr sz="3600">
                <a:solidFill>
                  <a:schemeClr val="tx2"/>
                </a:solidFill>
                <a:latin typeface="Times New Roman" pitchFamily="18" charset="0"/>
              </a:defRPr>
            </a:lvl8pPr>
            <a:lvl9pPr marL="1828800" algn="l" rtl="0" eaLnBrk="0" fontAlgn="base" hangingPunct="0">
              <a:spcBef>
                <a:spcPct val="0"/>
              </a:spcBef>
              <a:spcAft>
                <a:spcPct val="0"/>
              </a:spcAft>
              <a:defRPr sz="3600">
                <a:solidFill>
                  <a:schemeClr val="tx2"/>
                </a:solidFill>
                <a:latin typeface="Times New Roman" pitchFamily="18" charset="0"/>
              </a:defRPr>
            </a:lvl9pPr>
          </a:lstStyle>
          <a:p>
            <a:r>
              <a:rPr lang="en-US" i="0" kern="0"/>
              <a:t>Two-agent newsvendor schematic</a:t>
            </a:r>
            <a:endParaRPr lang="en-US" i="0" kern="0" dirty="0"/>
          </a:p>
        </p:txBody>
      </p:sp>
    </p:spTree>
    <p:extLst>
      <p:ext uri="{BB962C8B-B14F-4D97-AF65-F5344CB8AC3E}">
        <p14:creationId xmlns:p14="http://schemas.microsoft.com/office/powerpoint/2010/main" val="3375051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6" name="AutoShape 2"/>
          <p:cNvSpPr>
            <a:spLocks noChangeArrowheads="1"/>
          </p:cNvSpPr>
          <p:nvPr/>
        </p:nvSpPr>
        <p:spPr bwMode="auto">
          <a:xfrm>
            <a:off x="1579563" y="2430463"/>
            <a:ext cx="2362200" cy="1481137"/>
          </a:xfrm>
          <a:prstGeom prst="flowChartProcess">
            <a:avLst/>
          </a:prstGeom>
          <a:solidFill>
            <a:srgbClr val="C0C0C0"/>
          </a:solidFill>
          <a:ln w="9525">
            <a:solidFill>
              <a:schemeClr val="tx1"/>
            </a:solidFill>
            <a:miter lim="800000"/>
            <a:headEnd/>
            <a:tailEnd/>
          </a:ln>
        </p:spPr>
        <p:txBody>
          <a:bodyPr wrap="none" anchor="ctr"/>
          <a:lstStyle/>
          <a:p>
            <a:endParaRPr lang="en-US"/>
          </a:p>
        </p:txBody>
      </p:sp>
      <p:graphicFrame>
        <p:nvGraphicFramePr>
          <p:cNvPr id="10242" name="Object 3"/>
          <p:cNvGraphicFramePr>
            <a:graphicFrameLocks noChangeAspect="1"/>
          </p:cNvGraphicFramePr>
          <p:nvPr/>
        </p:nvGraphicFramePr>
        <p:xfrm>
          <a:off x="2660650" y="2633663"/>
          <a:ext cx="254000" cy="266700"/>
        </p:xfrm>
        <a:graphic>
          <a:graphicData uri="http://schemas.openxmlformats.org/presentationml/2006/ole">
            <mc:AlternateContent xmlns:mc="http://schemas.openxmlformats.org/markup-compatibility/2006">
              <mc:Choice xmlns:v="urn:schemas-microsoft-com:vml" Requires="v">
                <p:oleObj spid="_x0000_s10242" name="Equation" r:id="rId4" imgW="253800" imgH="266400" progId="Equation.DSMT4">
                  <p:embed/>
                </p:oleObj>
              </mc:Choice>
              <mc:Fallback>
                <p:oleObj name="Equation" r:id="rId4" imgW="253800" imgH="266400" progId="Equation.DSMT4">
                  <p:embed/>
                  <p:pic>
                    <p:nvPicPr>
                      <p:cNvPr id="10242"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650" y="2633663"/>
                        <a:ext cx="2540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3" name="Object 4"/>
          <p:cNvGraphicFramePr>
            <a:graphicFrameLocks noChangeAspect="1"/>
          </p:cNvGraphicFramePr>
          <p:nvPr/>
        </p:nvGraphicFramePr>
        <p:xfrm>
          <a:off x="3741738" y="3692525"/>
          <a:ext cx="165100" cy="203200"/>
        </p:xfrm>
        <a:graphic>
          <a:graphicData uri="http://schemas.openxmlformats.org/presentationml/2006/ole">
            <mc:AlternateContent xmlns:mc="http://schemas.openxmlformats.org/markup-compatibility/2006">
              <mc:Choice xmlns:v="urn:schemas-microsoft-com:vml" Requires="v">
                <p:oleObj spid="_x0000_s10243" name="Equation" r:id="rId6" imgW="164880" imgH="203040" progId="Equation.DSMT4">
                  <p:embed/>
                </p:oleObj>
              </mc:Choice>
              <mc:Fallback>
                <p:oleObj name="Equation" r:id="rId6" imgW="164880" imgH="203040" progId="Equation.DSMT4">
                  <p:embed/>
                  <p:pic>
                    <p:nvPicPr>
                      <p:cNvPr id="10243"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1738" y="3692525"/>
                        <a:ext cx="165100" cy="203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67" name="Rectangle 5"/>
          <p:cNvSpPr>
            <a:spLocks noChangeArrowheads="1"/>
          </p:cNvSpPr>
          <p:nvPr/>
        </p:nvSpPr>
        <p:spPr bwMode="auto">
          <a:xfrm>
            <a:off x="3709988" y="3683000"/>
            <a:ext cx="228600" cy="228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10268" name="Group 6"/>
          <p:cNvGrpSpPr>
            <a:grpSpLocks/>
          </p:cNvGrpSpPr>
          <p:nvPr/>
        </p:nvGrpSpPr>
        <p:grpSpPr bwMode="auto">
          <a:xfrm>
            <a:off x="3033713" y="2776538"/>
            <a:ext cx="762000" cy="798512"/>
            <a:chOff x="1911" y="1749"/>
            <a:chExt cx="480" cy="503"/>
          </a:xfrm>
        </p:grpSpPr>
        <p:sp>
          <p:nvSpPr>
            <p:cNvPr id="10378" name="Rectangle 7"/>
            <p:cNvSpPr>
              <a:spLocks noChangeArrowheads="1"/>
            </p:cNvSpPr>
            <p:nvPr/>
          </p:nvSpPr>
          <p:spPr bwMode="auto">
            <a:xfrm>
              <a:off x="1911" y="1921"/>
              <a:ext cx="480" cy="288"/>
            </a:xfrm>
            <a:prstGeom prst="rect">
              <a:avLst/>
            </a:prstGeom>
            <a:solidFill>
              <a:schemeClr val="accent1"/>
            </a:solidFill>
            <a:ln w="9525">
              <a:solidFill>
                <a:schemeClr val="tx1"/>
              </a:solidFill>
              <a:miter lim="800000"/>
              <a:headEnd/>
              <a:tailEnd/>
            </a:ln>
          </p:spPr>
          <p:txBody>
            <a:bodyPr wrap="none" anchor="ctr"/>
            <a:lstStyle/>
            <a:p>
              <a:endParaRPr lang="en-US"/>
            </a:p>
          </p:txBody>
        </p:sp>
        <p:cxnSp>
          <p:nvCxnSpPr>
            <p:cNvPr id="10379" name="AutoShape 8"/>
            <p:cNvCxnSpPr>
              <a:cxnSpLocks noChangeShapeType="1"/>
              <a:stCxn id="10381" idx="0"/>
              <a:endCxn id="10380" idx="2"/>
            </p:cNvCxnSpPr>
            <p:nvPr/>
          </p:nvCxnSpPr>
          <p:spPr bwMode="auto">
            <a:xfrm flipV="1">
              <a:off x="2151" y="1942"/>
              <a:ext cx="0" cy="122"/>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0380" name="Rectangle 9"/>
            <p:cNvSpPr>
              <a:spLocks noChangeArrowheads="1"/>
            </p:cNvSpPr>
            <p:nvPr/>
          </p:nvSpPr>
          <p:spPr bwMode="auto">
            <a:xfrm>
              <a:off x="1911" y="1749"/>
              <a:ext cx="480" cy="193"/>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a:p>
          </p:txBody>
        </p:sp>
        <p:sp>
          <p:nvSpPr>
            <p:cNvPr id="10381" name="AutoShape 10"/>
            <p:cNvSpPr>
              <a:spLocks noChangeArrowheads="1"/>
            </p:cNvSpPr>
            <p:nvPr/>
          </p:nvSpPr>
          <p:spPr bwMode="auto">
            <a:xfrm>
              <a:off x="2093" y="2064"/>
              <a:ext cx="116" cy="116"/>
            </a:xfrm>
            <a:prstGeom prst="flowChartSummingJunction">
              <a:avLst/>
            </a:prstGeom>
            <a:solidFill>
              <a:schemeClr val="accent1"/>
            </a:solidFill>
            <a:ln w="9525">
              <a:solidFill>
                <a:schemeClr val="tx1"/>
              </a:solidFill>
              <a:round/>
              <a:headEnd/>
              <a:tailEnd/>
            </a:ln>
          </p:spPr>
          <p:txBody>
            <a:bodyPr wrap="none" anchor="ctr"/>
            <a:lstStyle/>
            <a:p>
              <a:endParaRPr lang="en-US"/>
            </a:p>
          </p:txBody>
        </p:sp>
        <p:sp>
          <p:nvSpPr>
            <p:cNvPr id="10382" name="Text Box 11"/>
            <p:cNvSpPr txBox="1">
              <a:spLocks noChangeArrowheads="1"/>
            </p:cNvSpPr>
            <p:nvPr/>
          </p:nvSpPr>
          <p:spPr bwMode="auto">
            <a:xfrm>
              <a:off x="2008" y="2108"/>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0383" name="AutoShape 12"/>
            <p:cNvSpPr>
              <a:spLocks noChangeArrowheads="1"/>
            </p:cNvSpPr>
            <p:nvPr/>
          </p:nvSpPr>
          <p:spPr bwMode="auto">
            <a:xfrm rot="-5400000">
              <a:off x="2108" y="1964"/>
              <a:ext cx="88" cy="87"/>
            </a:xfrm>
            <a:prstGeom prst="flowChartDelay">
              <a:avLst/>
            </a:prstGeom>
            <a:solidFill>
              <a:schemeClr val="accent1"/>
            </a:solidFill>
            <a:ln w="9525">
              <a:solidFill>
                <a:schemeClr val="tx1"/>
              </a:solidFill>
              <a:miter lim="800000"/>
              <a:headEnd/>
              <a:tailEnd/>
            </a:ln>
          </p:spPr>
          <p:txBody>
            <a:bodyPr vert="eaVert" wrap="none" anchor="ctr"/>
            <a:lstStyle/>
            <a:p>
              <a:pPr algn="ctr" eaLnBrk="1" hangingPunct="1"/>
              <a:endParaRPr lang="en-US"/>
            </a:p>
          </p:txBody>
        </p:sp>
        <p:graphicFrame>
          <p:nvGraphicFramePr>
            <p:cNvPr id="10264" name="Object 13"/>
            <p:cNvGraphicFramePr>
              <a:graphicFrameLocks noChangeAspect="1"/>
            </p:cNvGraphicFramePr>
            <p:nvPr/>
          </p:nvGraphicFramePr>
          <p:xfrm>
            <a:off x="2115" y="1975"/>
            <a:ext cx="72" cy="68"/>
          </p:xfrm>
          <a:graphic>
            <a:graphicData uri="http://schemas.openxmlformats.org/presentationml/2006/ole">
              <mc:AlternateContent xmlns:mc="http://schemas.openxmlformats.org/markup-compatibility/2006">
                <mc:Choice xmlns:v="urn:schemas-microsoft-com:vml" Requires="v">
                  <p:oleObj spid="_x0000_s10244" name="Equation" r:id="rId8" imgW="190440" imgH="177480" progId="Equation.DSMT4">
                    <p:embed/>
                  </p:oleObj>
                </mc:Choice>
                <mc:Fallback>
                  <p:oleObj name="Equation" r:id="rId8" imgW="190440" imgH="177480" progId="Equation.DSMT4">
                    <p:embed/>
                    <p:pic>
                      <p:nvPicPr>
                        <p:cNvPr id="10264"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5" y="1975"/>
                          <a:ext cx="72" cy="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84" name="Text Box 14"/>
            <p:cNvSpPr txBox="1">
              <a:spLocks noChangeArrowheads="1"/>
            </p:cNvSpPr>
            <p:nvPr/>
          </p:nvSpPr>
          <p:spPr bwMode="auto">
            <a:xfrm>
              <a:off x="2151" y="2086"/>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aphicFrame>
          <p:nvGraphicFramePr>
            <p:cNvPr id="10265" name="Object 15"/>
            <p:cNvGraphicFramePr>
              <a:graphicFrameLocks noChangeAspect="1"/>
            </p:cNvGraphicFramePr>
            <p:nvPr/>
          </p:nvGraphicFramePr>
          <p:xfrm>
            <a:off x="2071" y="1772"/>
            <a:ext cx="160" cy="152"/>
          </p:xfrm>
          <a:graphic>
            <a:graphicData uri="http://schemas.openxmlformats.org/presentationml/2006/ole">
              <mc:AlternateContent xmlns:mc="http://schemas.openxmlformats.org/markup-compatibility/2006">
                <mc:Choice xmlns:v="urn:schemas-microsoft-com:vml" Requires="v">
                  <p:oleObj spid="_x0000_s10245" name="Equation" r:id="rId10" imgW="253800" imgH="241200" progId="Equation.DSMT4">
                    <p:embed/>
                  </p:oleObj>
                </mc:Choice>
                <mc:Fallback>
                  <p:oleObj name="Equation" r:id="rId10" imgW="253800" imgH="241200" progId="Equation.DSMT4">
                    <p:embed/>
                    <p:pic>
                      <p:nvPicPr>
                        <p:cNvPr id="10265"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1" y="1772"/>
                          <a:ext cx="160"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269" name="Oval 16"/>
          <p:cNvSpPr>
            <a:spLocks noChangeArrowheads="1"/>
          </p:cNvSpPr>
          <p:nvPr/>
        </p:nvSpPr>
        <p:spPr bwMode="auto">
          <a:xfrm>
            <a:off x="385763" y="2776538"/>
            <a:ext cx="304800" cy="304800"/>
          </a:xfrm>
          <a:prstGeom prst="ellipse">
            <a:avLst/>
          </a:prstGeom>
          <a:solidFill>
            <a:srgbClr val="FFFF00"/>
          </a:solidFill>
          <a:ln w="9525">
            <a:solidFill>
              <a:schemeClr val="tx1"/>
            </a:solidFill>
            <a:round/>
            <a:headEnd/>
            <a:tailEnd/>
          </a:ln>
        </p:spPr>
        <p:txBody>
          <a:bodyPr wrap="none" anchor="ctr"/>
          <a:lstStyle/>
          <a:p>
            <a:pPr algn="ctr" eaLnBrk="1" hangingPunct="1"/>
            <a:endParaRPr lang="en-US"/>
          </a:p>
        </p:txBody>
      </p:sp>
      <p:graphicFrame>
        <p:nvGraphicFramePr>
          <p:cNvPr id="10244" name="Object 17"/>
          <p:cNvGraphicFramePr>
            <a:graphicFrameLocks noChangeAspect="1"/>
          </p:cNvGraphicFramePr>
          <p:nvPr/>
        </p:nvGraphicFramePr>
        <p:xfrm>
          <a:off x="461963" y="2827338"/>
          <a:ext cx="152400" cy="203200"/>
        </p:xfrm>
        <a:graphic>
          <a:graphicData uri="http://schemas.openxmlformats.org/presentationml/2006/ole">
            <mc:AlternateContent xmlns:mc="http://schemas.openxmlformats.org/markup-compatibility/2006">
              <mc:Choice xmlns:v="urn:schemas-microsoft-com:vml" Requires="v">
                <p:oleObj spid="_x0000_s10246" name="Equation" r:id="rId12" imgW="152280" imgH="203040" progId="Equation.DSMT4">
                  <p:embed/>
                </p:oleObj>
              </mc:Choice>
              <mc:Fallback>
                <p:oleObj name="Equation" r:id="rId12" imgW="152280" imgH="203040" progId="Equation.DSMT4">
                  <p:embed/>
                  <p:pic>
                    <p:nvPicPr>
                      <p:cNvPr id="10244"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1963" y="2827338"/>
                        <a:ext cx="152400" cy="203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5" name="Object 18"/>
          <p:cNvGraphicFramePr>
            <a:graphicFrameLocks noChangeAspect="1"/>
          </p:cNvGraphicFramePr>
          <p:nvPr/>
        </p:nvGraphicFramePr>
        <p:xfrm>
          <a:off x="1271588" y="2646363"/>
          <a:ext cx="228600" cy="266700"/>
        </p:xfrm>
        <a:graphic>
          <a:graphicData uri="http://schemas.openxmlformats.org/presentationml/2006/ole">
            <mc:AlternateContent xmlns:mc="http://schemas.openxmlformats.org/markup-compatibility/2006">
              <mc:Choice xmlns:v="urn:schemas-microsoft-com:vml" Requires="v">
                <p:oleObj spid="_x0000_s10247" name="Equation" r:id="rId14" imgW="228600" imgH="266400" progId="Equation.DSMT4">
                  <p:embed/>
                </p:oleObj>
              </mc:Choice>
              <mc:Fallback>
                <p:oleObj name="Equation" r:id="rId14" imgW="228600" imgH="266400" progId="Equation.DSMT4">
                  <p:embed/>
                  <p:pic>
                    <p:nvPicPr>
                      <p:cNvPr id="10245"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71588" y="2646363"/>
                        <a:ext cx="2286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70" name="AutoShape 19"/>
          <p:cNvSpPr>
            <a:spLocks noChangeArrowheads="1"/>
          </p:cNvSpPr>
          <p:nvPr/>
        </p:nvSpPr>
        <p:spPr bwMode="auto">
          <a:xfrm>
            <a:off x="1109663" y="2890838"/>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0271" name="AutoShape 20"/>
          <p:cNvCxnSpPr>
            <a:cxnSpLocks noChangeShapeType="1"/>
            <a:stCxn id="10269" idx="6"/>
            <a:endCxn id="10270" idx="2"/>
          </p:cNvCxnSpPr>
          <p:nvPr/>
        </p:nvCxnSpPr>
        <p:spPr bwMode="auto">
          <a:xfrm>
            <a:off x="690563" y="2928938"/>
            <a:ext cx="41910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nvGrpSpPr>
          <p:cNvPr id="10272" name="Group 21"/>
          <p:cNvGrpSpPr>
            <a:grpSpLocks/>
          </p:cNvGrpSpPr>
          <p:nvPr/>
        </p:nvGrpSpPr>
        <p:grpSpPr bwMode="auto">
          <a:xfrm>
            <a:off x="690563" y="1295400"/>
            <a:ext cx="914400" cy="1595438"/>
            <a:chOff x="435" y="816"/>
            <a:chExt cx="576" cy="1005"/>
          </a:xfrm>
        </p:grpSpPr>
        <p:sp>
          <p:nvSpPr>
            <p:cNvPr id="10376" name="AutoShape 22"/>
            <p:cNvSpPr>
              <a:spLocks noChangeArrowheads="1"/>
            </p:cNvSpPr>
            <p:nvPr/>
          </p:nvSpPr>
          <p:spPr bwMode="auto">
            <a:xfrm>
              <a:off x="435"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0263" name="Object 23"/>
            <p:cNvGraphicFramePr>
              <a:graphicFrameLocks noChangeAspect="1"/>
            </p:cNvGraphicFramePr>
            <p:nvPr/>
          </p:nvGraphicFramePr>
          <p:xfrm>
            <a:off x="455" y="824"/>
            <a:ext cx="536" cy="176"/>
          </p:xfrm>
          <a:graphic>
            <a:graphicData uri="http://schemas.openxmlformats.org/presentationml/2006/ole">
              <mc:AlternateContent xmlns:mc="http://schemas.openxmlformats.org/markup-compatibility/2006">
                <mc:Choice xmlns:v="urn:schemas-microsoft-com:vml" Requires="v">
                  <p:oleObj spid="_x0000_s10248" name="Equation" r:id="rId16" imgW="850680" imgH="279360" progId="Equation.DSMT4">
                    <p:embed/>
                  </p:oleObj>
                </mc:Choice>
                <mc:Fallback>
                  <p:oleObj name="Equation" r:id="rId16" imgW="850680" imgH="279360" progId="Equation.DSMT4">
                    <p:embed/>
                    <p:pic>
                      <p:nvPicPr>
                        <p:cNvPr id="10263"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5" y="824"/>
                          <a:ext cx="536"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0377" name="AutoShape 24"/>
            <p:cNvCxnSpPr>
              <a:cxnSpLocks noChangeShapeType="1"/>
              <a:stCxn id="10376" idx="2"/>
              <a:endCxn id="10270" idx="0"/>
            </p:cNvCxnSpPr>
            <p:nvPr/>
          </p:nvCxnSpPr>
          <p:spPr bwMode="auto">
            <a:xfrm rot="5400000">
              <a:off x="316" y="1415"/>
              <a:ext cx="813"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10274" name="Rectangle 26"/>
          <p:cNvSpPr>
            <a:spLocks noChangeArrowheads="1"/>
          </p:cNvSpPr>
          <p:nvPr/>
        </p:nvSpPr>
        <p:spPr bwMode="auto">
          <a:xfrm>
            <a:off x="3276600" y="31480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10275" name="AutoShape 27"/>
          <p:cNvSpPr>
            <a:spLocks noChangeArrowheads="1"/>
          </p:cNvSpPr>
          <p:nvPr/>
        </p:nvSpPr>
        <p:spPr bwMode="auto">
          <a:xfrm>
            <a:off x="6910388" y="4875213"/>
            <a:ext cx="1587" cy="1587"/>
          </a:xfrm>
          <a:prstGeom prst="flowChartConnec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276" name="AutoShape 28"/>
          <p:cNvSpPr>
            <a:spLocks noChangeArrowheads="1"/>
          </p:cNvSpPr>
          <p:nvPr/>
        </p:nvSpPr>
        <p:spPr bwMode="auto">
          <a:xfrm>
            <a:off x="4595813" y="2432050"/>
            <a:ext cx="3390900" cy="2216150"/>
          </a:xfrm>
          <a:prstGeom prst="flowChartProcess">
            <a:avLst/>
          </a:prstGeom>
          <a:solidFill>
            <a:srgbClr val="C0C0C0"/>
          </a:solidFill>
          <a:ln w="9525">
            <a:solidFill>
              <a:schemeClr val="tx1"/>
            </a:solidFill>
            <a:miter lim="800000"/>
            <a:headEnd/>
            <a:tailEnd/>
          </a:ln>
        </p:spPr>
        <p:txBody>
          <a:bodyPr wrap="none" anchor="ctr"/>
          <a:lstStyle/>
          <a:p>
            <a:endParaRPr lang="en-US"/>
          </a:p>
        </p:txBody>
      </p:sp>
      <p:graphicFrame>
        <p:nvGraphicFramePr>
          <p:cNvPr id="10246" name="Object 29"/>
          <p:cNvGraphicFramePr>
            <a:graphicFrameLocks noChangeAspect="1"/>
          </p:cNvGraphicFramePr>
          <p:nvPr/>
        </p:nvGraphicFramePr>
        <p:xfrm>
          <a:off x="7739063" y="2870200"/>
          <a:ext cx="241300" cy="241300"/>
        </p:xfrm>
        <a:graphic>
          <a:graphicData uri="http://schemas.openxmlformats.org/presentationml/2006/ole">
            <mc:AlternateContent xmlns:mc="http://schemas.openxmlformats.org/markup-compatibility/2006">
              <mc:Choice xmlns:v="urn:schemas-microsoft-com:vml" Requires="v">
                <p:oleObj spid="_x0000_s10249" name="Equation" r:id="rId18" imgW="241200" imgH="241200" progId="Equation.DSMT4">
                  <p:embed/>
                </p:oleObj>
              </mc:Choice>
              <mc:Fallback>
                <p:oleObj name="Equation" r:id="rId18" imgW="241200" imgH="241200" progId="Equation.DSMT4">
                  <p:embed/>
                  <p:pic>
                    <p:nvPicPr>
                      <p:cNvPr id="10246" name="Object 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39063" y="287020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7" name="Object 30"/>
          <p:cNvGraphicFramePr>
            <a:graphicFrameLocks noChangeAspect="1"/>
          </p:cNvGraphicFramePr>
          <p:nvPr/>
        </p:nvGraphicFramePr>
        <p:xfrm>
          <a:off x="7808913" y="4451350"/>
          <a:ext cx="127000" cy="165100"/>
        </p:xfrm>
        <a:graphic>
          <a:graphicData uri="http://schemas.openxmlformats.org/presentationml/2006/ole">
            <mc:AlternateContent xmlns:mc="http://schemas.openxmlformats.org/markup-compatibility/2006">
              <mc:Choice xmlns:v="urn:schemas-microsoft-com:vml" Requires="v">
                <p:oleObj spid="_x0000_s10250" name="Equation" r:id="rId20" imgW="126720" imgH="164880" progId="Equation.DSMT4">
                  <p:embed/>
                </p:oleObj>
              </mc:Choice>
              <mc:Fallback>
                <p:oleObj name="Equation" r:id="rId20" imgW="126720" imgH="164880" progId="Equation.DSMT4">
                  <p:embed/>
                  <p:pic>
                    <p:nvPicPr>
                      <p:cNvPr id="10247" name="Object 3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08913" y="4451350"/>
                        <a:ext cx="127000" cy="165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77" name="Rectangle 31"/>
          <p:cNvSpPr>
            <a:spLocks noChangeArrowheads="1"/>
          </p:cNvSpPr>
          <p:nvPr/>
        </p:nvSpPr>
        <p:spPr bwMode="auto">
          <a:xfrm>
            <a:off x="7748588" y="4419600"/>
            <a:ext cx="228600" cy="228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cxnSp>
        <p:nvCxnSpPr>
          <p:cNvPr id="10278" name="AutoShape 32"/>
          <p:cNvCxnSpPr>
            <a:cxnSpLocks noChangeShapeType="1"/>
            <a:stCxn id="10291" idx="6"/>
            <a:endCxn id="10279" idx="2"/>
          </p:cNvCxnSpPr>
          <p:nvPr/>
        </p:nvCxnSpPr>
        <p:spPr bwMode="auto">
          <a:xfrm>
            <a:off x="7910513" y="3194050"/>
            <a:ext cx="33337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10248" name="Object 33"/>
          <p:cNvGraphicFramePr>
            <a:graphicFrameLocks noChangeAspect="1"/>
          </p:cNvGraphicFramePr>
          <p:nvPr/>
        </p:nvGraphicFramePr>
        <p:xfrm>
          <a:off x="8342313" y="3346450"/>
          <a:ext cx="241300" cy="241300"/>
        </p:xfrm>
        <a:graphic>
          <a:graphicData uri="http://schemas.openxmlformats.org/presentationml/2006/ole">
            <mc:AlternateContent xmlns:mc="http://schemas.openxmlformats.org/markup-compatibility/2006">
              <mc:Choice xmlns:v="urn:schemas-microsoft-com:vml" Requires="v">
                <p:oleObj spid="_x0000_s10251" name="Equation" r:id="rId22" imgW="241200" imgH="241200" progId="Equation.DSMT4">
                  <p:embed/>
                </p:oleObj>
              </mc:Choice>
              <mc:Fallback>
                <p:oleObj name="Equation" r:id="rId22" imgW="241200" imgH="241200" progId="Equation.DSMT4">
                  <p:embed/>
                  <p:pic>
                    <p:nvPicPr>
                      <p:cNvPr id="10248" name="Object 3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342313" y="334645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79" name="AutoShape 34"/>
          <p:cNvSpPr>
            <a:spLocks noChangeArrowheads="1"/>
          </p:cNvSpPr>
          <p:nvPr/>
        </p:nvSpPr>
        <p:spPr bwMode="auto">
          <a:xfrm>
            <a:off x="8243888" y="31559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0280" name="Rectangle 35"/>
          <p:cNvSpPr>
            <a:spLocks noChangeArrowheads="1"/>
          </p:cNvSpPr>
          <p:nvPr/>
        </p:nvSpPr>
        <p:spPr bwMode="auto">
          <a:xfrm>
            <a:off x="6335713" y="3662363"/>
            <a:ext cx="228600" cy="228600"/>
          </a:xfrm>
          <a:prstGeom prst="rect">
            <a:avLst/>
          </a:prstGeom>
          <a:solidFill>
            <a:srgbClr val="CC99FF"/>
          </a:solidFill>
          <a:ln w="9525">
            <a:solidFill>
              <a:schemeClr val="tx1"/>
            </a:solidFill>
            <a:miter lim="800000"/>
            <a:headEnd/>
            <a:tailEnd/>
          </a:ln>
        </p:spPr>
        <p:txBody>
          <a:bodyPr wrap="none" anchor="ctr"/>
          <a:lstStyle/>
          <a:p>
            <a:endParaRPr lang="en-US"/>
          </a:p>
        </p:txBody>
      </p:sp>
      <p:graphicFrame>
        <p:nvGraphicFramePr>
          <p:cNvPr id="10249" name="Object 36"/>
          <p:cNvGraphicFramePr>
            <a:graphicFrameLocks noChangeAspect="1"/>
          </p:cNvGraphicFramePr>
          <p:nvPr/>
        </p:nvGraphicFramePr>
        <p:xfrm>
          <a:off x="6324600" y="3656013"/>
          <a:ext cx="254000" cy="241300"/>
        </p:xfrm>
        <a:graphic>
          <a:graphicData uri="http://schemas.openxmlformats.org/presentationml/2006/ole">
            <mc:AlternateContent xmlns:mc="http://schemas.openxmlformats.org/markup-compatibility/2006">
              <mc:Choice xmlns:v="urn:schemas-microsoft-com:vml" Requires="v">
                <p:oleObj spid="_x0000_s10252" name="Equation" r:id="rId24" imgW="253800" imgH="241200" progId="Equation.DSMT4">
                  <p:embed/>
                </p:oleObj>
              </mc:Choice>
              <mc:Fallback>
                <p:oleObj name="Equation" r:id="rId24" imgW="253800" imgH="241200" progId="Equation.DSMT4">
                  <p:embed/>
                  <p:pic>
                    <p:nvPicPr>
                      <p:cNvPr id="10249" name="Object 3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24600" y="3656013"/>
                        <a:ext cx="2540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0281" name="AutoShape 37"/>
          <p:cNvCxnSpPr>
            <a:cxnSpLocks noChangeShapeType="1"/>
            <a:stCxn id="10284" idx="3"/>
            <a:endCxn id="10291" idx="2"/>
          </p:cNvCxnSpPr>
          <p:nvPr/>
        </p:nvCxnSpPr>
        <p:spPr bwMode="auto">
          <a:xfrm>
            <a:off x="7608888" y="3194050"/>
            <a:ext cx="2254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0282" name="Rectangle 38"/>
          <p:cNvSpPr>
            <a:spLocks noChangeArrowheads="1"/>
          </p:cNvSpPr>
          <p:nvPr/>
        </p:nvSpPr>
        <p:spPr bwMode="auto">
          <a:xfrm>
            <a:off x="6846888" y="3309938"/>
            <a:ext cx="762000" cy="457200"/>
          </a:xfrm>
          <a:prstGeom prst="rect">
            <a:avLst/>
          </a:prstGeom>
          <a:solidFill>
            <a:schemeClr val="accent1"/>
          </a:solidFill>
          <a:ln w="9525">
            <a:solidFill>
              <a:schemeClr val="tx1"/>
            </a:solidFill>
            <a:miter lim="800000"/>
            <a:headEnd/>
            <a:tailEnd/>
          </a:ln>
        </p:spPr>
        <p:txBody>
          <a:bodyPr wrap="none" anchor="ctr"/>
          <a:lstStyle/>
          <a:p>
            <a:endParaRPr lang="en-US"/>
          </a:p>
        </p:txBody>
      </p:sp>
      <p:cxnSp>
        <p:nvCxnSpPr>
          <p:cNvPr id="10283" name="AutoShape 39"/>
          <p:cNvCxnSpPr>
            <a:cxnSpLocks noChangeShapeType="1"/>
            <a:stCxn id="10285" idx="0"/>
            <a:endCxn id="10284" idx="2"/>
          </p:cNvCxnSpPr>
          <p:nvPr/>
        </p:nvCxnSpPr>
        <p:spPr bwMode="auto">
          <a:xfrm flipV="1">
            <a:off x="7227888" y="3346450"/>
            <a:ext cx="0" cy="192088"/>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0284" name="Rectangle 40"/>
          <p:cNvSpPr>
            <a:spLocks noChangeArrowheads="1"/>
          </p:cNvSpPr>
          <p:nvPr/>
        </p:nvSpPr>
        <p:spPr bwMode="auto">
          <a:xfrm>
            <a:off x="6846888" y="3040063"/>
            <a:ext cx="762000" cy="306387"/>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a:p>
        </p:txBody>
      </p:sp>
      <p:sp>
        <p:nvSpPr>
          <p:cNvPr id="10285" name="AutoShape 41"/>
          <p:cNvSpPr>
            <a:spLocks noChangeArrowheads="1"/>
          </p:cNvSpPr>
          <p:nvPr/>
        </p:nvSpPr>
        <p:spPr bwMode="auto">
          <a:xfrm>
            <a:off x="7135813" y="3538538"/>
            <a:ext cx="184150" cy="184150"/>
          </a:xfrm>
          <a:prstGeom prst="flowChartSummingJunction">
            <a:avLst/>
          </a:prstGeom>
          <a:solidFill>
            <a:schemeClr val="accent1"/>
          </a:solidFill>
          <a:ln w="9525">
            <a:solidFill>
              <a:schemeClr val="tx1"/>
            </a:solidFill>
            <a:round/>
            <a:headEnd/>
            <a:tailEnd/>
          </a:ln>
        </p:spPr>
        <p:txBody>
          <a:bodyPr wrap="none" anchor="ctr"/>
          <a:lstStyle/>
          <a:p>
            <a:endParaRPr lang="en-US"/>
          </a:p>
        </p:txBody>
      </p:sp>
      <p:sp>
        <p:nvSpPr>
          <p:cNvPr id="10286" name="Text Box 42"/>
          <p:cNvSpPr txBox="1">
            <a:spLocks noChangeArrowheads="1"/>
          </p:cNvSpPr>
          <p:nvPr/>
        </p:nvSpPr>
        <p:spPr bwMode="auto">
          <a:xfrm>
            <a:off x="6992938" y="3605213"/>
            <a:ext cx="195262"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0287" name="AutoShape 43"/>
          <p:cNvSpPr>
            <a:spLocks noChangeArrowheads="1"/>
          </p:cNvSpPr>
          <p:nvPr/>
        </p:nvSpPr>
        <p:spPr bwMode="auto">
          <a:xfrm rot="-5400000">
            <a:off x="7158832" y="3378993"/>
            <a:ext cx="139700" cy="138113"/>
          </a:xfrm>
          <a:prstGeom prst="flowChartDelay">
            <a:avLst/>
          </a:prstGeom>
          <a:solidFill>
            <a:schemeClr val="accent1"/>
          </a:solidFill>
          <a:ln w="9525">
            <a:solidFill>
              <a:schemeClr val="tx1"/>
            </a:solidFill>
            <a:miter lim="800000"/>
            <a:headEnd/>
            <a:tailEnd/>
          </a:ln>
        </p:spPr>
        <p:txBody>
          <a:bodyPr vert="eaVert" wrap="none" anchor="ctr"/>
          <a:lstStyle/>
          <a:p>
            <a:pPr algn="ctr" eaLnBrk="1" hangingPunct="1"/>
            <a:endParaRPr lang="en-US"/>
          </a:p>
        </p:txBody>
      </p:sp>
      <p:graphicFrame>
        <p:nvGraphicFramePr>
          <p:cNvPr id="10250" name="Object 44"/>
          <p:cNvGraphicFramePr>
            <a:graphicFrameLocks noChangeAspect="1"/>
          </p:cNvGraphicFramePr>
          <p:nvPr/>
        </p:nvGraphicFramePr>
        <p:xfrm>
          <a:off x="7170738" y="3395663"/>
          <a:ext cx="114300" cy="107950"/>
        </p:xfrm>
        <a:graphic>
          <a:graphicData uri="http://schemas.openxmlformats.org/presentationml/2006/ole">
            <mc:AlternateContent xmlns:mc="http://schemas.openxmlformats.org/markup-compatibility/2006">
              <mc:Choice xmlns:v="urn:schemas-microsoft-com:vml" Requires="v">
                <p:oleObj spid="_x0000_s10253" name="Equation" r:id="rId26" imgW="190440" imgH="177480" progId="Equation.DSMT4">
                  <p:embed/>
                </p:oleObj>
              </mc:Choice>
              <mc:Fallback>
                <p:oleObj name="Equation" r:id="rId26" imgW="190440" imgH="177480" progId="Equation.DSMT4">
                  <p:embed/>
                  <p:pic>
                    <p:nvPicPr>
                      <p:cNvPr id="10250" name="Object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0738" y="3395663"/>
                        <a:ext cx="114300" cy="107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88" name="Text Box 45"/>
          <p:cNvSpPr txBox="1">
            <a:spLocks noChangeArrowheads="1"/>
          </p:cNvSpPr>
          <p:nvPr/>
        </p:nvSpPr>
        <p:spPr bwMode="auto">
          <a:xfrm>
            <a:off x="7234238" y="3568700"/>
            <a:ext cx="2444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aphicFrame>
        <p:nvGraphicFramePr>
          <p:cNvPr id="10251" name="Object 46"/>
          <p:cNvGraphicFramePr>
            <a:graphicFrameLocks noChangeAspect="1"/>
          </p:cNvGraphicFramePr>
          <p:nvPr/>
        </p:nvGraphicFramePr>
        <p:xfrm>
          <a:off x="7107238" y="3073400"/>
          <a:ext cx="241300" cy="241300"/>
        </p:xfrm>
        <a:graphic>
          <a:graphicData uri="http://schemas.openxmlformats.org/presentationml/2006/ole">
            <mc:AlternateContent xmlns:mc="http://schemas.openxmlformats.org/markup-compatibility/2006">
              <mc:Choice xmlns:v="urn:schemas-microsoft-com:vml" Requires="v">
                <p:oleObj spid="_x0000_s10254" name="Equation" r:id="rId27" imgW="241200" imgH="241200" progId="Equation.DSMT4">
                  <p:embed/>
                </p:oleObj>
              </mc:Choice>
              <mc:Fallback>
                <p:oleObj name="Equation" r:id="rId27" imgW="241200" imgH="241200" progId="Equation.DSMT4">
                  <p:embed/>
                  <p:pic>
                    <p:nvPicPr>
                      <p:cNvPr id="10251" name="Object 4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107238" y="307340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0289" name="AutoShape 47"/>
          <p:cNvCxnSpPr>
            <a:cxnSpLocks noChangeShapeType="1"/>
            <a:stCxn id="10291" idx="4"/>
            <a:endCxn id="10285" idx="6"/>
          </p:cNvCxnSpPr>
          <p:nvPr/>
        </p:nvCxnSpPr>
        <p:spPr bwMode="auto">
          <a:xfrm rot="5400000">
            <a:off x="7396956" y="3155157"/>
            <a:ext cx="398463" cy="552450"/>
          </a:xfrm>
          <a:prstGeom prst="bentConnector2">
            <a:avLst/>
          </a:prstGeom>
          <a:noFill/>
          <a:ln w="12700">
            <a:solidFill>
              <a:srgbClr val="0000FF"/>
            </a:solidFill>
            <a:miter lim="800000"/>
            <a:headEnd/>
            <a:tailEnd type="triangle" w="med" len="med"/>
          </a:ln>
          <a:extLst>
            <a:ext uri="{909E8E84-426E-40dd-AFC4-6F175D3DCCD1}">
              <a14:hiddenFill xmlns="" xmlns:a14="http://schemas.microsoft.com/office/drawing/2010/main">
                <a:noFill/>
              </a14:hiddenFill>
            </a:ext>
          </a:extLst>
        </p:spPr>
      </p:cxnSp>
      <p:sp>
        <p:nvSpPr>
          <p:cNvPr id="10290" name="AutoShape 48"/>
          <p:cNvSpPr>
            <a:spLocks noChangeArrowheads="1"/>
          </p:cNvSpPr>
          <p:nvPr/>
        </p:nvSpPr>
        <p:spPr bwMode="auto">
          <a:xfrm>
            <a:off x="6411913" y="33464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0291" name="AutoShape 49"/>
          <p:cNvSpPr>
            <a:spLocks noChangeArrowheads="1"/>
          </p:cNvSpPr>
          <p:nvPr/>
        </p:nvSpPr>
        <p:spPr bwMode="auto">
          <a:xfrm>
            <a:off x="7834313" y="31559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0292" name="AutoShape 50"/>
          <p:cNvCxnSpPr>
            <a:cxnSpLocks noChangeShapeType="1"/>
            <a:stCxn id="10280" idx="0"/>
            <a:endCxn id="10290" idx="4"/>
          </p:cNvCxnSpPr>
          <p:nvPr/>
        </p:nvCxnSpPr>
        <p:spPr bwMode="auto">
          <a:xfrm flipV="1">
            <a:off x="6450013" y="3422650"/>
            <a:ext cx="0" cy="23971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293" name="AutoShape 51"/>
          <p:cNvCxnSpPr>
            <a:cxnSpLocks noChangeShapeType="1"/>
            <a:stCxn id="10290" idx="6"/>
            <a:endCxn id="10284" idx="1"/>
          </p:cNvCxnSpPr>
          <p:nvPr/>
        </p:nvCxnSpPr>
        <p:spPr bwMode="auto">
          <a:xfrm flipV="1">
            <a:off x="6488113" y="3194050"/>
            <a:ext cx="358775" cy="190500"/>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aphicFrame>
        <p:nvGraphicFramePr>
          <p:cNvPr id="10252" name="Object 52"/>
          <p:cNvGraphicFramePr>
            <a:graphicFrameLocks noChangeAspect="1"/>
          </p:cNvGraphicFramePr>
          <p:nvPr/>
        </p:nvGraphicFramePr>
        <p:xfrm>
          <a:off x="6062663" y="3422650"/>
          <a:ext cx="266700" cy="266700"/>
        </p:xfrm>
        <a:graphic>
          <a:graphicData uri="http://schemas.openxmlformats.org/presentationml/2006/ole">
            <mc:AlternateContent xmlns:mc="http://schemas.openxmlformats.org/markup-compatibility/2006">
              <mc:Choice xmlns:v="urn:schemas-microsoft-com:vml" Requires="v">
                <p:oleObj spid="_x0000_s10255" name="Equation" r:id="rId29" imgW="266400" imgH="266400" progId="Equation.DSMT4">
                  <p:embed/>
                </p:oleObj>
              </mc:Choice>
              <mc:Fallback>
                <p:oleObj name="Equation" r:id="rId29" imgW="266400" imgH="266400" progId="Equation.DSMT4">
                  <p:embed/>
                  <p:pic>
                    <p:nvPicPr>
                      <p:cNvPr id="10252" name="Object 5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62663" y="3422650"/>
                        <a:ext cx="2667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0294" name="AutoShape 53"/>
          <p:cNvCxnSpPr>
            <a:cxnSpLocks noChangeShapeType="1"/>
            <a:stCxn id="10371" idx="6"/>
            <a:endCxn id="10280" idx="1"/>
          </p:cNvCxnSpPr>
          <p:nvPr/>
        </p:nvCxnSpPr>
        <p:spPr bwMode="auto">
          <a:xfrm>
            <a:off x="5614988" y="3776663"/>
            <a:ext cx="7207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295" name="AutoShape 54"/>
          <p:cNvCxnSpPr>
            <a:cxnSpLocks noChangeShapeType="1"/>
            <a:stCxn id="10367" idx="3"/>
            <a:endCxn id="10280" idx="2"/>
          </p:cNvCxnSpPr>
          <p:nvPr/>
        </p:nvCxnSpPr>
        <p:spPr bwMode="auto">
          <a:xfrm flipV="1">
            <a:off x="5767388" y="3890963"/>
            <a:ext cx="682625" cy="315912"/>
          </a:xfrm>
          <a:prstGeom prst="bentConnector2">
            <a:avLst/>
          </a:prstGeom>
          <a:noFill/>
          <a:ln w="9525" cap="rnd">
            <a:solidFill>
              <a:schemeClr val="tx1"/>
            </a:solidFill>
            <a:prstDash val="sysDot"/>
            <a:miter lim="800000"/>
            <a:headEnd/>
            <a:tailEnd/>
          </a:ln>
          <a:extLst>
            <a:ext uri="{909E8E84-426E-40dd-AFC4-6F175D3DCCD1}">
              <a14:hiddenFill xmlns="" xmlns:a14="http://schemas.microsoft.com/office/drawing/2010/main">
                <a:noFill/>
              </a14:hiddenFill>
            </a:ext>
          </a:extLst>
        </p:spPr>
      </p:cxnSp>
      <p:grpSp>
        <p:nvGrpSpPr>
          <p:cNvPr id="10296" name="Group 55"/>
          <p:cNvGrpSpPr>
            <a:grpSpLocks/>
          </p:cNvGrpSpPr>
          <p:nvPr/>
        </p:nvGrpSpPr>
        <p:grpSpPr bwMode="auto">
          <a:xfrm>
            <a:off x="4610100" y="3587750"/>
            <a:ext cx="1200150" cy="827088"/>
            <a:chOff x="2904" y="2260"/>
            <a:chExt cx="756" cy="521"/>
          </a:xfrm>
        </p:grpSpPr>
        <p:graphicFrame>
          <p:nvGraphicFramePr>
            <p:cNvPr id="10261" name="Object 56"/>
            <p:cNvGraphicFramePr>
              <a:graphicFrameLocks noChangeAspect="1"/>
            </p:cNvGraphicFramePr>
            <p:nvPr/>
          </p:nvGraphicFramePr>
          <p:xfrm>
            <a:off x="2904" y="2370"/>
            <a:ext cx="152" cy="168"/>
          </p:xfrm>
          <a:graphic>
            <a:graphicData uri="http://schemas.openxmlformats.org/presentationml/2006/ole">
              <mc:AlternateContent xmlns:mc="http://schemas.openxmlformats.org/markup-compatibility/2006">
                <mc:Choice xmlns:v="urn:schemas-microsoft-com:vml" Requires="v">
                  <p:oleObj spid="_x0000_s10256" name="Equation" r:id="rId31" imgW="241200" imgH="266400" progId="Equation.DSMT4">
                    <p:embed/>
                  </p:oleObj>
                </mc:Choice>
                <mc:Fallback>
                  <p:oleObj name="Equation" r:id="rId31" imgW="241200" imgH="266400" progId="Equation.DSMT4">
                    <p:embed/>
                    <p:pic>
                      <p:nvPicPr>
                        <p:cNvPr id="10261" name="Object 5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904" y="2370"/>
                          <a:ext cx="152" cy="1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363" name="Group 57"/>
            <p:cNvGrpSpPr>
              <a:grpSpLocks/>
            </p:cNvGrpSpPr>
            <p:nvPr/>
          </p:nvGrpSpPr>
          <p:grpSpPr bwMode="auto">
            <a:xfrm>
              <a:off x="3132" y="2260"/>
              <a:ext cx="528" cy="521"/>
              <a:chOff x="3132" y="2260"/>
              <a:chExt cx="528" cy="521"/>
            </a:xfrm>
          </p:grpSpPr>
          <p:sp>
            <p:nvSpPr>
              <p:cNvPr id="10364" name="Rectangle 58"/>
              <p:cNvSpPr>
                <a:spLocks noChangeArrowheads="1"/>
              </p:cNvSpPr>
              <p:nvPr/>
            </p:nvSpPr>
            <p:spPr bwMode="auto">
              <a:xfrm>
                <a:off x="3132" y="2260"/>
                <a:ext cx="528" cy="47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0365" name="AutoShape 59"/>
              <p:cNvSpPr>
                <a:spLocks noChangeArrowheads="1"/>
              </p:cNvSpPr>
              <p:nvPr/>
            </p:nvSpPr>
            <p:spPr bwMode="auto">
              <a:xfrm>
                <a:off x="3217" y="2592"/>
                <a:ext cx="116" cy="116"/>
              </a:xfrm>
              <a:prstGeom prst="flowChartSummingJunction">
                <a:avLst/>
              </a:prstGeom>
              <a:solidFill>
                <a:srgbClr val="33CCCC"/>
              </a:solidFill>
              <a:ln w="9525">
                <a:solidFill>
                  <a:schemeClr val="tx1"/>
                </a:solidFill>
                <a:round/>
                <a:headEnd/>
                <a:tailEnd/>
              </a:ln>
            </p:spPr>
            <p:txBody>
              <a:bodyPr wrap="none" anchor="ctr"/>
              <a:lstStyle/>
              <a:p>
                <a:endParaRPr lang="en-US"/>
              </a:p>
            </p:txBody>
          </p:sp>
          <p:cxnSp>
            <p:nvCxnSpPr>
              <p:cNvPr id="10366" name="AutoShape 60"/>
              <p:cNvCxnSpPr>
                <a:cxnSpLocks noChangeShapeType="1"/>
                <a:stCxn id="10370" idx="4"/>
                <a:endCxn id="10365" idx="0"/>
              </p:cNvCxnSpPr>
              <p:nvPr/>
            </p:nvCxnSpPr>
            <p:spPr bwMode="auto">
              <a:xfrm rot="5400000">
                <a:off x="3180" y="2498"/>
                <a:ext cx="189"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10367" name="Rectangle 61"/>
              <p:cNvSpPr>
                <a:spLocks noChangeArrowheads="1"/>
              </p:cNvSpPr>
              <p:nvPr/>
            </p:nvSpPr>
            <p:spPr bwMode="auto">
              <a:xfrm>
                <a:off x="3393" y="2602"/>
                <a:ext cx="240" cy="96"/>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10368" name="AutoShape 62"/>
              <p:cNvCxnSpPr>
                <a:cxnSpLocks noChangeShapeType="1"/>
                <a:stCxn id="10367" idx="0"/>
                <a:endCxn id="10371" idx="4"/>
              </p:cNvCxnSpPr>
              <p:nvPr/>
            </p:nvCxnSpPr>
            <p:spPr bwMode="auto">
              <a:xfrm flipV="1">
                <a:off x="3513" y="2403"/>
                <a:ext cx="0" cy="19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369" name="AutoShape 63"/>
              <p:cNvCxnSpPr>
                <a:cxnSpLocks noChangeShapeType="1"/>
                <a:stCxn id="10365" idx="6"/>
                <a:endCxn id="10367" idx="1"/>
              </p:cNvCxnSpPr>
              <p:nvPr/>
            </p:nvCxnSpPr>
            <p:spPr bwMode="auto">
              <a:xfrm>
                <a:off x="3333" y="2650"/>
                <a:ext cx="6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0370" name="AutoShape 64"/>
              <p:cNvSpPr>
                <a:spLocks noChangeArrowheads="1"/>
              </p:cNvSpPr>
              <p:nvPr/>
            </p:nvSpPr>
            <p:spPr bwMode="auto">
              <a:xfrm>
                <a:off x="3251" y="235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0371" name="AutoShape 65"/>
              <p:cNvSpPr>
                <a:spLocks noChangeArrowheads="1"/>
              </p:cNvSpPr>
              <p:nvPr/>
            </p:nvSpPr>
            <p:spPr bwMode="auto">
              <a:xfrm>
                <a:off x="3489" y="235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0372" name="AutoShape 66"/>
              <p:cNvSpPr>
                <a:spLocks noChangeArrowheads="1"/>
              </p:cNvSpPr>
              <p:nvPr/>
            </p:nvSpPr>
            <p:spPr bwMode="auto">
              <a:xfrm rot="-5400000">
                <a:off x="3468" y="2480"/>
                <a:ext cx="88" cy="87"/>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cxnSp>
            <p:nvCxnSpPr>
              <p:cNvPr id="10373" name="AutoShape 67"/>
              <p:cNvCxnSpPr>
                <a:cxnSpLocks noChangeShapeType="1"/>
                <a:stCxn id="10370" idx="6"/>
                <a:endCxn id="10371" idx="2"/>
              </p:cNvCxnSpPr>
              <p:nvPr/>
            </p:nvCxnSpPr>
            <p:spPr bwMode="auto">
              <a:xfrm>
                <a:off x="3299" y="2379"/>
                <a:ext cx="19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10262" name="Object 68"/>
              <p:cNvGraphicFramePr>
                <a:graphicFrameLocks noChangeAspect="1"/>
              </p:cNvGraphicFramePr>
              <p:nvPr/>
            </p:nvGraphicFramePr>
            <p:xfrm>
              <a:off x="3468" y="2496"/>
              <a:ext cx="72" cy="68"/>
            </p:xfrm>
            <a:graphic>
              <a:graphicData uri="http://schemas.openxmlformats.org/presentationml/2006/ole">
                <mc:AlternateContent xmlns:mc="http://schemas.openxmlformats.org/markup-compatibility/2006">
                  <mc:Choice xmlns:v="urn:schemas-microsoft-com:vml" Requires="v">
                    <p:oleObj spid="_x0000_s10257" name="Equation" r:id="rId33" imgW="190440" imgH="177480" progId="Equation.DSMT4">
                      <p:embed/>
                    </p:oleObj>
                  </mc:Choice>
                  <mc:Fallback>
                    <p:oleObj name="Equation" r:id="rId33" imgW="190440" imgH="177480" progId="Equation.DSMT4">
                      <p:embed/>
                      <p:pic>
                        <p:nvPicPr>
                          <p:cNvPr id="10262" name="Object 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8" y="2496"/>
                            <a:ext cx="72" cy="68"/>
                          </a:xfrm>
                          <a:prstGeom prst="rect">
                            <a:avLst/>
                          </a:prstGeom>
                          <a:noFill/>
                          <a:ln>
                            <a:noFill/>
                          </a:ln>
                          <a:effectLst/>
                          <a:extLst>
                            <a:ext uri="{909E8E84-426E-40dd-AFC4-6F175D3DCCD1}">
                              <a14:hiddenFill xmlns="" xmlns:a14="http://schemas.microsoft.com/office/drawing/2010/main">
                                <a:solidFill>
                                  <a:srgbClr val="99CC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74" name="Text Box 69"/>
              <p:cNvSpPr txBox="1">
                <a:spLocks noChangeArrowheads="1"/>
              </p:cNvSpPr>
              <p:nvPr/>
            </p:nvSpPr>
            <p:spPr bwMode="auto">
              <a:xfrm>
                <a:off x="3132" y="2637"/>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0375" name="Text Box 70"/>
              <p:cNvSpPr txBox="1">
                <a:spLocks noChangeArrowheads="1"/>
              </p:cNvSpPr>
              <p:nvPr/>
            </p:nvSpPr>
            <p:spPr bwMode="auto">
              <a:xfrm>
                <a:off x="3170" y="2486"/>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pSp>
      </p:grpSp>
      <p:grpSp>
        <p:nvGrpSpPr>
          <p:cNvPr id="10297" name="Group 71"/>
          <p:cNvGrpSpPr>
            <a:grpSpLocks/>
          </p:cNvGrpSpPr>
          <p:nvPr/>
        </p:nvGrpSpPr>
        <p:grpSpPr bwMode="auto">
          <a:xfrm>
            <a:off x="3795713" y="2897188"/>
            <a:ext cx="1365250" cy="879475"/>
            <a:chOff x="2391" y="1825"/>
            <a:chExt cx="860" cy="554"/>
          </a:xfrm>
        </p:grpSpPr>
        <p:cxnSp>
          <p:nvCxnSpPr>
            <p:cNvPr id="10360" name="AutoShape 72"/>
            <p:cNvCxnSpPr>
              <a:cxnSpLocks noChangeShapeType="1"/>
              <a:endCxn id="10361" idx="2"/>
            </p:cNvCxnSpPr>
            <p:nvPr/>
          </p:nvCxnSpPr>
          <p:spPr bwMode="auto">
            <a:xfrm>
              <a:off x="2391" y="1846"/>
              <a:ext cx="202" cy="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10260" name="Object 73"/>
            <p:cNvGraphicFramePr>
              <a:graphicFrameLocks noChangeAspect="1"/>
            </p:cNvGraphicFramePr>
            <p:nvPr/>
          </p:nvGraphicFramePr>
          <p:xfrm>
            <a:off x="2487" y="1866"/>
            <a:ext cx="152" cy="152"/>
          </p:xfrm>
          <a:graphic>
            <a:graphicData uri="http://schemas.openxmlformats.org/presentationml/2006/ole">
              <mc:AlternateContent xmlns:mc="http://schemas.openxmlformats.org/markup-compatibility/2006">
                <mc:Choice xmlns:v="urn:schemas-microsoft-com:vml" Requires="v">
                  <p:oleObj spid="_x0000_s10258" name="Equation" r:id="rId34" imgW="241200" imgH="241200" progId="Equation.DSMT4">
                    <p:embed/>
                  </p:oleObj>
                </mc:Choice>
                <mc:Fallback>
                  <p:oleObj name="Equation" r:id="rId34" imgW="241200" imgH="241200" progId="Equation.DSMT4">
                    <p:embed/>
                    <p:pic>
                      <p:nvPicPr>
                        <p:cNvPr id="10260" name="Object 7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487" y="1866"/>
                          <a:ext cx="152"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61" name="AutoShape 74"/>
            <p:cNvSpPr>
              <a:spLocks noChangeArrowheads="1"/>
            </p:cNvSpPr>
            <p:nvPr/>
          </p:nvSpPr>
          <p:spPr bwMode="auto">
            <a:xfrm>
              <a:off x="2593" y="182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0362" name="AutoShape 75"/>
            <p:cNvCxnSpPr>
              <a:cxnSpLocks noChangeShapeType="1"/>
              <a:stCxn id="10361" idx="6"/>
            </p:cNvCxnSpPr>
            <p:nvPr/>
          </p:nvCxnSpPr>
          <p:spPr bwMode="auto">
            <a:xfrm>
              <a:off x="2641" y="1849"/>
              <a:ext cx="610" cy="530"/>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grpSp>
        <p:nvGrpSpPr>
          <p:cNvPr id="10298" name="Group 76"/>
          <p:cNvGrpSpPr>
            <a:grpSpLocks/>
          </p:cNvGrpSpPr>
          <p:nvPr/>
        </p:nvGrpSpPr>
        <p:grpSpPr bwMode="auto">
          <a:xfrm>
            <a:off x="538163" y="1295400"/>
            <a:ext cx="6034087" cy="2195513"/>
            <a:chOff x="339" y="816"/>
            <a:chExt cx="3801" cy="1383"/>
          </a:xfrm>
        </p:grpSpPr>
        <p:grpSp>
          <p:nvGrpSpPr>
            <p:cNvPr id="10331" name="Group 77"/>
            <p:cNvGrpSpPr>
              <a:grpSpLocks/>
            </p:cNvGrpSpPr>
            <p:nvPr/>
          </p:nvGrpSpPr>
          <p:grpSpPr bwMode="auto">
            <a:xfrm>
              <a:off x="2988" y="1632"/>
              <a:ext cx="1152" cy="567"/>
              <a:chOff x="2988" y="1632"/>
              <a:chExt cx="1152" cy="567"/>
            </a:xfrm>
          </p:grpSpPr>
          <p:graphicFrame>
            <p:nvGraphicFramePr>
              <p:cNvPr id="10256" name="Object 78"/>
              <p:cNvGraphicFramePr>
                <a:graphicFrameLocks noChangeAspect="1"/>
              </p:cNvGraphicFramePr>
              <p:nvPr/>
            </p:nvGraphicFramePr>
            <p:xfrm>
              <a:off x="3804" y="1708"/>
              <a:ext cx="144" cy="168"/>
            </p:xfrm>
            <a:graphic>
              <a:graphicData uri="http://schemas.openxmlformats.org/presentationml/2006/ole">
                <mc:AlternateContent xmlns:mc="http://schemas.openxmlformats.org/markup-compatibility/2006">
                  <mc:Choice xmlns:v="urn:schemas-microsoft-com:vml" Requires="v">
                    <p:oleObj spid="_x0000_s10259" name="Equation" r:id="rId36" imgW="228600" imgH="266400" progId="Equation.DSMT4">
                      <p:embed/>
                    </p:oleObj>
                  </mc:Choice>
                  <mc:Fallback>
                    <p:oleObj name="Equation" r:id="rId36" imgW="228600" imgH="266400" progId="Equation.DSMT4">
                      <p:embed/>
                      <p:pic>
                        <p:nvPicPr>
                          <p:cNvPr id="10256" name="Object 7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804" y="1708"/>
                            <a:ext cx="144" cy="1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340" name="Group 79"/>
              <p:cNvGrpSpPr>
                <a:grpSpLocks/>
              </p:cNvGrpSpPr>
              <p:nvPr/>
            </p:nvGrpSpPr>
            <p:grpSpPr bwMode="auto">
              <a:xfrm>
                <a:off x="2988" y="1632"/>
                <a:ext cx="1152" cy="567"/>
                <a:chOff x="2988" y="1632"/>
                <a:chExt cx="1152" cy="567"/>
              </a:xfrm>
            </p:grpSpPr>
            <p:sp>
              <p:nvSpPr>
                <p:cNvPr id="10341" name="Rectangle 80"/>
                <p:cNvSpPr>
                  <a:spLocks noChangeArrowheads="1"/>
                </p:cNvSpPr>
                <p:nvPr/>
              </p:nvSpPr>
              <p:spPr bwMode="auto">
                <a:xfrm>
                  <a:off x="3991" y="1820"/>
                  <a:ext cx="144" cy="144"/>
                </a:xfrm>
                <a:prstGeom prst="rect">
                  <a:avLst/>
                </a:prstGeom>
                <a:solidFill>
                  <a:srgbClr val="CC99FF"/>
                </a:solidFill>
                <a:ln w="9525">
                  <a:solidFill>
                    <a:schemeClr val="tx1"/>
                  </a:solidFill>
                  <a:miter lim="800000"/>
                  <a:headEnd/>
                  <a:tailEnd/>
                </a:ln>
              </p:spPr>
              <p:txBody>
                <a:bodyPr wrap="none" anchor="ctr"/>
                <a:lstStyle/>
                <a:p>
                  <a:endParaRPr lang="en-US"/>
                </a:p>
              </p:txBody>
            </p:sp>
            <p:grpSp>
              <p:nvGrpSpPr>
                <p:cNvPr id="10342" name="Group 81"/>
                <p:cNvGrpSpPr>
                  <a:grpSpLocks/>
                </p:cNvGrpSpPr>
                <p:nvPr/>
              </p:nvGrpSpPr>
              <p:grpSpPr bwMode="auto">
                <a:xfrm>
                  <a:off x="2988" y="1632"/>
                  <a:ext cx="1152" cy="567"/>
                  <a:chOff x="2988" y="1632"/>
                  <a:chExt cx="1152" cy="567"/>
                </a:xfrm>
              </p:grpSpPr>
              <p:grpSp>
                <p:nvGrpSpPr>
                  <p:cNvPr id="10343" name="Group 82"/>
                  <p:cNvGrpSpPr>
                    <a:grpSpLocks/>
                  </p:cNvGrpSpPr>
                  <p:nvPr/>
                </p:nvGrpSpPr>
                <p:grpSpPr bwMode="auto">
                  <a:xfrm>
                    <a:off x="3537" y="1800"/>
                    <a:ext cx="603" cy="308"/>
                    <a:chOff x="3537" y="1800"/>
                    <a:chExt cx="603" cy="308"/>
                  </a:xfrm>
                </p:grpSpPr>
                <p:graphicFrame>
                  <p:nvGraphicFramePr>
                    <p:cNvPr id="10259" name="Object 83"/>
                    <p:cNvGraphicFramePr>
                      <a:graphicFrameLocks noChangeAspect="1"/>
                    </p:cNvGraphicFramePr>
                    <p:nvPr/>
                  </p:nvGraphicFramePr>
                  <p:xfrm>
                    <a:off x="3988" y="1820"/>
                    <a:ext cx="152" cy="152"/>
                  </p:xfrm>
                  <a:graphic>
                    <a:graphicData uri="http://schemas.openxmlformats.org/presentationml/2006/ole">
                      <mc:AlternateContent xmlns:mc="http://schemas.openxmlformats.org/markup-compatibility/2006">
                        <mc:Choice xmlns:v="urn:schemas-microsoft-com:vml" Requires="v">
                          <p:oleObj spid="_x0000_s10260" name="Equation" r:id="rId38" imgW="241200" imgH="241200" progId="Equation.DSMT4">
                            <p:embed/>
                          </p:oleObj>
                        </mc:Choice>
                        <mc:Fallback>
                          <p:oleObj name="Equation" r:id="rId38" imgW="241200" imgH="241200" progId="Equation.DSMT4">
                            <p:embed/>
                            <p:pic>
                              <p:nvPicPr>
                                <p:cNvPr id="10259" name="Object 83"/>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988" y="1820"/>
                                  <a:ext cx="152"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0357" name="AutoShape 84"/>
                    <p:cNvCxnSpPr>
                      <a:cxnSpLocks noChangeShapeType="1"/>
                      <a:stCxn id="10341" idx="2"/>
                    </p:cNvCxnSpPr>
                    <p:nvPr/>
                  </p:nvCxnSpPr>
                  <p:spPr bwMode="auto">
                    <a:xfrm>
                      <a:off x="4063" y="1964"/>
                      <a:ext cx="0" cy="144"/>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358" name="AutoShape 85"/>
                    <p:cNvCxnSpPr>
                      <a:cxnSpLocks noChangeShapeType="1"/>
                      <a:stCxn id="10353" idx="6"/>
                      <a:endCxn id="10341" idx="1"/>
                    </p:cNvCxnSpPr>
                    <p:nvPr/>
                  </p:nvCxnSpPr>
                  <p:spPr bwMode="auto">
                    <a:xfrm>
                      <a:off x="3537" y="1800"/>
                      <a:ext cx="454" cy="92"/>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10359" name="AutoShape 86"/>
                    <p:cNvCxnSpPr>
                      <a:cxnSpLocks noChangeShapeType="1"/>
                      <a:stCxn id="10348" idx="3"/>
                    </p:cNvCxnSpPr>
                    <p:nvPr/>
                  </p:nvCxnSpPr>
                  <p:spPr bwMode="auto">
                    <a:xfrm flipV="1">
                      <a:off x="3633" y="1820"/>
                      <a:ext cx="431" cy="250"/>
                    </a:xfrm>
                    <a:prstGeom prst="bentConnector4">
                      <a:avLst>
                        <a:gd name="adj1" fmla="val 41069"/>
                        <a:gd name="adj2" fmla="val 157602"/>
                      </a:avLst>
                    </a:prstGeom>
                    <a:noFill/>
                    <a:ln w="9525" cap="rnd">
                      <a:solidFill>
                        <a:schemeClr val="tx1"/>
                      </a:solidFill>
                      <a:prstDash val="sysDot"/>
                      <a:miter lim="800000"/>
                      <a:headEnd/>
                      <a:tailEnd/>
                    </a:ln>
                    <a:extLst>
                      <a:ext uri="{909E8E84-426E-40dd-AFC4-6F175D3DCCD1}">
                        <a14:hiddenFill xmlns="" xmlns:a14="http://schemas.microsoft.com/office/drawing/2010/main">
                          <a:noFill/>
                        </a14:hiddenFill>
                      </a:ext>
                    </a:extLst>
                  </p:spPr>
                </p:cxnSp>
              </p:grpSp>
              <p:grpSp>
                <p:nvGrpSpPr>
                  <p:cNvPr id="10344" name="Group 87"/>
                  <p:cNvGrpSpPr>
                    <a:grpSpLocks/>
                  </p:cNvGrpSpPr>
                  <p:nvPr/>
                </p:nvGrpSpPr>
                <p:grpSpPr bwMode="auto">
                  <a:xfrm>
                    <a:off x="2988" y="1632"/>
                    <a:ext cx="672" cy="567"/>
                    <a:chOff x="2988" y="1632"/>
                    <a:chExt cx="672" cy="567"/>
                  </a:xfrm>
                </p:grpSpPr>
                <p:graphicFrame>
                  <p:nvGraphicFramePr>
                    <p:cNvPr id="10257" name="Object 88"/>
                    <p:cNvGraphicFramePr>
                      <a:graphicFrameLocks noChangeAspect="1"/>
                    </p:cNvGraphicFramePr>
                    <p:nvPr/>
                  </p:nvGraphicFramePr>
                  <p:xfrm>
                    <a:off x="2988" y="1632"/>
                    <a:ext cx="136" cy="168"/>
                  </p:xfrm>
                  <a:graphic>
                    <a:graphicData uri="http://schemas.openxmlformats.org/presentationml/2006/ole">
                      <mc:AlternateContent xmlns:mc="http://schemas.openxmlformats.org/markup-compatibility/2006">
                        <mc:Choice xmlns:v="urn:schemas-microsoft-com:vml" Requires="v">
                          <p:oleObj spid="_x0000_s10261" name="Equation" r:id="rId40" imgW="215640" imgH="266400" progId="Equation.DSMT4">
                            <p:embed/>
                          </p:oleObj>
                        </mc:Choice>
                        <mc:Fallback>
                          <p:oleObj name="Equation" r:id="rId40" imgW="215640" imgH="266400" progId="Equation.DSMT4">
                            <p:embed/>
                            <p:pic>
                              <p:nvPicPr>
                                <p:cNvPr id="10257" name="Object 88"/>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988" y="1632"/>
                                  <a:ext cx="136" cy="1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45" name="Rectangle 89"/>
                    <p:cNvSpPr>
                      <a:spLocks noChangeArrowheads="1"/>
                    </p:cNvSpPr>
                    <p:nvPr/>
                  </p:nvSpPr>
                  <p:spPr bwMode="auto">
                    <a:xfrm>
                      <a:off x="3132" y="1680"/>
                      <a:ext cx="528" cy="47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0346" name="AutoShape 90"/>
                    <p:cNvSpPr>
                      <a:spLocks noChangeArrowheads="1"/>
                    </p:cNvSpPr>
                    <p:nvPr/>
                  </p:nvSpPr>
                  <p:spPr bwMode="auto">
                    <a:xfrm>
                      <a:off x="3217" y="2012"/>
                      <a:ext cx="116" cy="116"/>
                    </a:xfrm>
                    <a:prstGeom prst="flowChartSummingJunction">
                      <a:avLst/>
                    </a:prstGeom>
                    <a:solidFill>
                      <a:srgbClr val="33CCCC"/>
                    </a:solidFill>
                    <a:ln w="9525">
                      <a:solidFill>
                        <a:schemeClr val="tx1"/>
                      </a:solidFill>
                      <a:round/>
                      <a:headEnd/>
                      <a:tailEnd/>
                    </a:ln>
                  </p:spPr>
                  <p:txBody>
                    <a:bodyPr wrap="none" anchor="ctr"/>
                    <a:lstStyle/>
                    <a:p>
                      <a:endParaRPr lang="en-US"/>
                    </a:p>
                  </p:txBody>
                </p:sp>
                <p:cxnSp>
                  <p:nvCxnSpPr>
                    <p:cNvPr id="10347" name="AutoShape 91"/>
                    <p:cNvCxnSpPr>
                      <a:cxnSpLocks noChangeShapeType="1"/>
                      <a:stCxn id="10352" idx="4"/>
                      <a:endCxn id="10346" idx="0"/>
                    </p:cNvCxnSpPr>
                    <p:nvPr/>
                  </p:nvCxnSpPr>
                  <p:spPr bwMode="auto">
                    <a:xfrm rot="5400000">
                      <a:off x="3181" y="1918"/>
                      <a:ext cx="188"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10348" name="Rectangle 92"/>
                    <p:cNvSpPr>
                      <a:spLocks noChangeArrowheads="1"/>
                    </p:cNvSpPr>
                    <p:nvPr/>
                  </p:nvSpPr>
                  <p:spPr bwMode="auto">
                    <a:xfrm>
                      <a:off x="3393" y="2022"/>
                      <a:ext cx="240" cy="96"/>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10349" name="AutoShape 93"/>
                    <p:cNvCxnSpPr>
                      <a:cxnSpLocks noChangeShapeType="1"/>
                      <a:stCxn id="10348" idx="0"/>
                      <a:endCxn id="10353" idx="4"/>
                    </p:cNvCxnSpPr>
                    <p:nvPr/>
                  </p:nvCxnSpPr>
                  <p:spPr bwMode="auto">
                    <a:xfrm flipV="1">
                      <a:off x="3513" y="1824"/>
                      <a:ext cx="0" cy="198"/>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0350" name="AutoShape 94"/>
                    <p:cNvSpPr>
                      <a:spLocks noChangeArrowheads="1"/>
                    </p:cNvSpPr>
                    <p:nvPr/>
                  </p:nvSpPr>
                  <p:spPr bwMode="auto">
                    <a:xfrm rot="-5400000">
                      <a:off x="3469" y="1900"/>
                      <a:ext cx="88" cy="87"/>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graphicFrame>
                  <p:nvGraphicFramePr>
                    <p:cNvPr id="10258" name="Object 95"/>
                    <p:cNvGraphicFramePr>
                      <a:graphicFrameLocks noChangeAspect="1"/>
                    </p:cNvGraphicFramePr>
                    <p:nvPr/>
                  </p:nvGraphicFramePr>
                  <p:xfrm>
                    <a:off x="3477" y="1900"/>
                    <a:ext cx="72" cy="68"/>
                  </p:xfrm>
                  <a:graphic>
                    <a:graphicData uri="http://schemas.openxmlformats.org/presentationml/2006/ole">
                      <mc:AlternateContent xmlns:mc="http://schemas.openxmlformats.org/markup-compatibility/2006">
                        <mc:Choice xmlns:v="urn:schemas-microsoft-com:vml" Requires="v">
                          <p:oleObj spid="_x0000_s10262" name="Equation" r:id="rId42" imgW="190440" imgH="177480" progId="Equation.DSMT4">
                            <p:embed/>
                          </p:oleObj>
                        </mc:Choice>
                        <mc:Fallback>
                          <p:oleObj name="Equation" r:id="rId42" imgW="190440" imgH="177480" progId="Equation.DSMT4">
                            <p:embed/>
                            <p:pic>
                              <p:nvPicPr>
                                <p:cNvPr id="10258" name="Object 9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7" y="1900"/>
                                  <a:ext cx="72" cy="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0351" name="AutoShape 96"/>
                    <p:cNvCxnSpPr>
                      <a:cxnSpLocks noChangeShapeType="1"/>
                      <a:stCxn id="10346" idx="6"/>
                      <a:endCxn id="10348" idx="1"/>
                    </p:cNvCxnSpPr>
                    <p:nvPr/>
                  </p:nvCxnSpPr>
                  <p:spPr bwMode="auto">
                    <a:xfrm>
                      <a:off x="3333" y="2070"/>
                      <a:ext cx="6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0352" name="AutoShape 97"/>
                    <p:cNvSpPr>
                      <a:spLocks noChangeArrowheads="1"/>
                    </p:cNvSpPr>
                    <p:nvPr/>
                  </p:nvSpPr>
                  <p:spPr bwMode="auto">
                    <a:xfrm>
                      <a:off x="3251" y="1776"/>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0353" name="AutoShape 98"/>
                    <p:cNvSpPr>
                      <a:spLocks noChangeArrowheads="1"/>
                    </p:cNvSpPr>
                    <p:nvPr/>
                  </p:nvSpPr>
                  <p:spPr bwMode="auto">
                    <a:xfrm>
                      <a:off x="3489" y="1776"/>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0354" name="AutoShape 99"/>
                    <p:cNvCxnSpPr>
                      <a:cxnSpLocks noChangeShapeType="1"/>
                      <a:stCxn id="10352" idx="6"/>
                      <a:endCxn id="10353" idx="2"/>
                    </p:cNvCxnSpPr>
                    <p:nvPr/>
                  </p:nvCxnSpPr>
                  <p:spPr bwMode="auto">
                    <a:xfrm>
                      <a:off x="3299" y="1800"/>
                      <a:ext cx="19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0355" name="Text Box 100"/>
                    <p:cNvSpPr txBox="1">
                      <a:spLocks noChangeArrowheads="1"/>
                    </p:cNvSpPr>
                    <p:nvPr/>
                  </p:nvSpPr>
                  <p:spPr bwMode="auto">
                    <a:xfrm>
                      <a:off x="3135" y="2055"/>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0356" name="Text Box 101"/>
                    <p:cNvSpPr txBox="1">
                      <a:spLocks noChangeArrowheads="1"/>
                    </p:cNvSpPr>
                    <p:nvPr/>
                  </p:nvSpPr>
                  <p:spPr bwMode="auto">
                    <a:xfrm>
                      <a:off x="3170" y="1910"/>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pSp>
            </p:grpSp>
          </p:grpSp>
        </p:grpSp>
        <p:grpSp>
          <p:nvGrpSpPr>
            <p:cNvPr id="10332" name="Group 102"/>
            <p:cNvGrpSpPr>
              <a:grpSpLocks/>
            </p:cNvGrpSpPr>
            <p:nvPr/>
          </p:nvGrpSpPr>
          <p:grpSpPr bwMode="auto">
            <a:xfrm>
              <a:off x="339" y="816"/>
              <a:ext cx="2912" cy="984"/>
              <a:chOff x="339" y="816"/>
              <a:chExt cx="2912" cy="984"/>
            </a:xfrm>
          </p:grpSpPr>
          <p:grpSp>
            <p:nvGrpSpPr>
              <p:cNvPr id="10333" name="Group 103"/>
              <p:cNvGrpSpPr>
                <a:grpSpLocks/>
              </p:cNvGrpSpPr>
              <p:nvPr/>
            </p:nvGrpSpPr>
            <p:grpSpPr bwMode="auto">
              <a:xfrm>
                <a:off x="1431" y="816"/>
                <a:ext cx="576" cy="524"/>
                <a:chOff x="1431" y="816"/>
                <a:chExt cx="576" cy="524"/>
              </a:xfrm>
            </p:grpSpPr>
            <p:sp>
              <p:nvSpPr>
                <p:cNvPr id="10338" name="AutoShape 104"/>
                <p:cNvSpPr>
                  <a:spLocks noChangeArrowheads="1"/>
                </p:cNvSpPr>
                <p:nvPr/>
              </p:nvSpPr>
              <p:spPr bwMode="auto">
                <a:xfrm>
                  <a:off x="1431"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0255" name="Object 105"/>
                <p:cNvGraphicFramePr>
                  <a:graphicFrameLocks noChangeAspect="1"/>
                </p:cNvGraphicFramePr>
                <p:nvPr/>
              </p:nvGraphicFramePr>
              <p:xfrm>
                <a:off x="1467" y="824"/>
                <a:ext cx="504" cy="176"/>
              </p:xfrm>
              <a:graphic>
                <a:graphicData uri="http://schemas.openxmlformats.org/presentationml/2006/ole">
                  <mc:AlternateContent xmlns:mc="http://schemas.openxmlformats.org/markup-compatibility/2006">
                    <mc:Choice xmlns:v="urn:schemas-microsoft-com:vml" Requires="v">
                      <p:oleObj spid="_x0000_s10263" name="Equation" r:id="rId43" imgW="799920" imgH="279360" progId="Equation.DSMT4">
                        <p:embed/>
                      </p:oleObj>
                    </mc:Choice>
                    <mc:Fallback>
                      <p:oleObj name="Equation" r:id="rId43" imgW="799920" imgH="279360" progId="Equation.DSMT4">
                        <p:embed/>
                        <p:pic>
                          <p:nvPicPr>
                            <p:cNvPr id="10255" name="Object 105"/>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467" y="824"/>
                              <a:ext cx="504"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0339" name="AutoShape 106"/>
                <p:cNvCxnSpPr>
                  <a:cxnSpLocks noChangeShapeType="1"/>
                  <a:stCxn id="10338" idx="2"/>
                  <a:endCxn id="10336" idx="0"/>
                </p:cNvCxnSpPr>
                <p:nvPr/>
              </p:nvCxnSpPr>
              <p:spPr bwMode="auto">
                <a:xfrm rot="5400000">
                  <a:off x="1553" y="1174"/>
                  <a:ext cx="332"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grpSp>
            <p:nvGrpSpPr>
              <p:cNvPr id="10334" name="Group 107"/>
              <p:cNvGrpSpPr>
                <a:grpSpLocks/>
              </p:cNvGrpSpPr>
              <p:nvPr/>
            </p:nvGrpSpPr>
            <p:grpSpPr bwMode="auto">
              <a:xfrm>
                <a:off x="339" y="1340"/>
                <a:ext cx="2912" cy="460"/>
                <a:chOff x="339" y="1340"/>
                <a:chExt cx="2912" cy="460"/>
              </a:xfrm>
            </p:grpSpPr>
            <p:cxnSp>
              <p:nvCxnSpPr>
                <p:cNvPr id="10335" name="AutoShape 108"/>
                <p:cNvCxnSpPr>
                  <a:cxnSpLocks noChangeShapeType="1"/>
                  <a:endCxn id="10336" idx="2"/>
                </p:cNvCxnSpPr>
                <p:nvPr/>
              </p:nvCxnSpPr>
              <p:spPr bwMode="auto">
                <a:xfrm rot="-5400000">
                  <a:off x="824" y="879"/>
                  <a:ext cx="385" cy="1356"/>
                </a:xfrm>
                <a:prstGeom prst="bentConnector2">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10336" name="AutoShape 109"/>
                <p:cNvSpPr>
                  <a:spLocks noChangeArrowheads="1"/>
                </p:cNvSpPr>
                <p:nvPr/>
              </p:nvSpPr>
              <p:spPr bwMode="auto">
                <a:xfrm>
                  <a:off x="1695" y="1340"/>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0337" name="AutoShape 110"/>
                <p:cNvCxnSpPr>
                  <a:cxnSpLocks noChangeShapeType="1"/>
                  <a:stCxn id="10336" idx="6"/>
                </p:cNvCxnSpPr>
                <p:nvPr/>
              </p:nvCxnSpPr>
              <p:spPr bwMode="auto">
                <a:xfrm>
                  <a:off x="1743" y="1364"/>
                  <a:ext cx="1508" cy="436"/>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grpSp>
      </p:grpSp>
      <p:grpSp>
        <p:nvGrpSpPr>
          <p:cNvPr id="10299" name="Group 111"/>
          <p:cNvGrpSpPr>
            <a:grpSpLocks/>
          </p:cNvGrpSpPr>
          <p:nvPr/>
        </p:nvGrpSpPr>
        <p:grpSpPr bwMode="auto">
          <a:xfrm>
            <a:off x="1708150" y="2743200"/>
            <a:ext cx="825500" cy="823913"/>
            <a:chOff x="1076" y="1728"/>
            <a:chExt cx="520" cy="519"/>
          </a:xfrm>
        </p:grpSpPr>
        <p:sp>
          <p:nvSpPr>
            <p:cNvPr id="10319" name="Rectangle 112"/>
            <p:cNvSpPr>
              <a:spLocks noChangeArrowheads="1"/>
            </p:cNvSpPr>
            <p:nvPr/>
          </p:nvSpPr>
          <p:spPr bwMode="auto">
            <a:xfrm>
              <a:off x="1089" y="1728"/>
              <a:ext cx="507" cy="47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0320" name="AutoShape 113"/>
            <p:cNvSpPr>
              <a:spLocks noChangeArrowheads="1"/>
            </p:cNvSpPr>
            <p:nvPr/>
          </p:nvSpPr>
          <p:spPr bwMode="auto">
            <a:xfrm>
              <a:off x="1153" y="2060"/>
              <a:ext cx="116" cy="116"/>
            </a:xfrm>
            <a:prstGeom prst="flowChartSummingJunction">
              <a:avLst/>
            </a:prstGeom>
            <a:solidFill>
              <a:srgbClr val="33CCCC"/>
            </a:solidFill>
            <a:ln w="9525">
              <a:solidFill>
                <a:schemeClr val="tx1"/>
              </a:solidFill>
              <a:round/>
              <a:headEnd/>
              <a:tailEnd/>
            </a:ln>
          </p:spPr>
          <p:txBody>
            <a:bodyPr wrap="none" anchor="ctr"/>
            <a:lstStyle/>
            <a:p>
              <a:endParaRPr lang="en-US"/>
            </a:p>
          </p:txBody>
        </p:sp>
        <p:sp>
          <p:nvSpPr>
            <p:cNvPr id="10321" name="Text Box 114"/>
            <p:cNvSpPr txBox="1">
              <a:spLocks noChangeArrowheads="1"/>
            </p:cNvSpPr>
            <p:nvPr/>
          </p:nvSpPr>
          <p:spPr bwMode="auto">
            <a:xfrm>
              <a:off x="1076" y="2103"/>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0322" name="Text Box 115"/>
            <p:cNvSpPr txBox="1">
              <a:spLocks noChangeArrowheads="1"/>
            </p:cNvSpPr>
            <p:nvPr/>
          </p:nvSpPr>
          <p:spPr bwMode="auto">
            <a:xfrm>
              <a:off x="1089" y="1968"/>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cxnSp>
          <p:nvCxnSpPr>
            <p:cNvPr id="10323" name="AutoShape 116"/>
            <p:cNvCxnSpPr>
              <a:cxnSpLocks noChangeShapeType="1"/>
              <a:stCxn id="10328" idx="4"/>
              <a:endCxn id="10320" idx="0"/>
            </p:cNvCxnSpPr>
            <p:nvPr/>
          </p:nvCxnSpPr>
          <p:spPr bwMode="auto">
            <a:xfrm rot="5400000">
              <a:off x="1116" y="1965"/>
              <a:ext cx="190"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10324" name="Rectangle 117"/>
            <p:cNvSpPr>
              <a:spLocks noChangeArrowheads="1"/>
            </p:cNvSpPr>
            <p:nvPr/>
          </p:nvSpPr>
          <p:spPr bwMode="auto">
            <a:xfrm>
              <a:off x="1329" y="2070"/>
              <a:ext cx="240" cy="96"/>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10325" name="AutoShape 118"/>
            <p:cNvCxnSpPr>
              <a:cxnSpLocks noChangeShapeType="1"/>
              <a:stCxn id="10324" idx="0"/>
              <a:endCxn id="10329" idx="4"/>
            </p:cNvCxnSpPr>
            <p:nvPr/>
          </p:nvCxnSpPr>
          <p:spPr bwMode="auto">
            <a:xfrm flipV="1">
              <a:off x="1449" y="1870"/>
              <a:ext cx="0" cy="2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0326" name="AutoShape 119"/>
            <p:cNvSpPr>
              <a:spLocks noChangeArrowheads="1"/>
            </p:cNvSpPr>
            <p:nvPr/>
          </p:nvSpPr>
          <p:spPr bwMode="auto">
            <a:xfrm rot="-5400000">
              <a:off x="1405" y="1948"/>
              <a:ext cx="88" cy="87"/>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graphicFrame>
          <p:nvGraphicFramePr>
            <p:cNvPr id="10254" name="Object 120"/>
            <p:cNvGraphicFramePr>
              <a:graphicFrameLocks noChangeAspect="1"/>
            </p:cNvGraphicFramePr>
            <p:nvPr/>
          </p:nvGraphicFramePr>
          <p:xfrm>
            <a:off x="1413" y="1948"/>
            <a:ext cx="72" cy="68"/>
          </p:xfrm>
          <a:graphic>
            <a:graphicData uri="http://schemas.openxmlformats.org/presentationml/2006/ole">
              <mc:AlternateContent xmlns:mc="http://schemas.openxmlformats.org/markup-compatibility/2006">
                <mc:Choice xmlns:v="urn:schemas-microsoft-com:vml" Requires="v">
                  <p:oleObj spid="_x0000_s10264" name="Equation" r:id="rId45" imgW="190440" imgH="177480" progId="Equation.DSMT4">
                    <p:embed/>
                  </p:oleObj>
                </mc:Choice>
                <mc:Fallback>
                  <p:oleObj name="Equation" r:id="rId45" imgW="190440" imgH="177480" progId="Equation.DSMT4">
                    <p:embed/>
                    <p:pic>
                      <p:nvPicPr>
                        <p:cNvPr id="10254" name="Object 1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3" y="1948"/>
                          <a:ext cx="72" cy="68"/>
                        </a:xfrm>
                        <a:prstGeom prst="rect">
                          <a:avLst/>
                        </a:prstGeom>
                        <a:noFill/>
                        <a:ln>
                          <a:noFill/>
                        </a:ln>
                        <a:effectLst/>
                        <a:extLst>
                          <a:ext uri="{909E8E84-426E-40dd-AFC4-6F175D3DCCD1}">
                            <a14:hiddenFill xmlns="" xmlns:a14="http://schemas.microsoft.com/office/drawing/2010/main">
                              <a:solidFill>
                                <a:srgbClr val="99CC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0327" name="AutoShape 121"/>
            <p:cNvCxnSpPr>
              <a:cxnSpLocks noChangeShapeType="1"/>
              <a:stCxn id="10320" idx="6"/>
              <a:endCxn id="10324" idx="1"/>
            </p:cNvCxnSpPr>
            <p:nvPr/>
          </p:nvCxnSpPr>
          <p:spPr bwMode="auto">
            <a:xfrm>
              <a:off x="1269" y="2118"/>
              <a:ext cx="6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0328" name="AutoShape 122"/>
            <p:cNvSpPr>
              <a:spLocks noChangeArrowheads="1"/>
            </p:cNvSpPr>
            <p:nvPr/>
          </p:nvSpPr>
          <p:spPr bwMode="auto">
            <a:xfrm>
              <a:off x="1187" y="1822"/>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0329" name="AutoShape 123"/>
            <p:cNvSpPr>
              <a:spLocks noChangeArrowheads="1"/>
            </p:cNvSpPr>
            <p:nvPr/>
          </p:nvSpPr>
          <p:spPr bwMode="auto">
            <a:xfrm>
              <a:off x="1425" y="1822"/>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0330" name="AutoShape 124"/>
            <p:cNvCxnSpPr>
              <a:cxnSpLocks noChangeShapeType="1"/>
              <a:stCxn id="10328" idx="6"/>
              <a:endCxn id="10329" idx="2"/>
            </p:cNvCxnSpPr>
            <p:nvPr/>
          </p:nvCxnSpPr>
          <p:spPr bwMode="auto">
            <a:xfrm>
              <a:off x="1235" y="1846"/>
              <a:ext cx="19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10300" name="Line 125"/>
          <p:cNvSpPr>
            <a:spLocks noChangeShapeType="1"/>
          </p:cNvSpPr>
          <p:nvPr/>
        </p:nvSpPr>
        <p:spPr bwMode="auto">
          <a:xfrm>
            <a:off x="1200150" y="2924175"/>
            <a:ext cx="1838325" cy="0"/>
          </a:xfrm>
          <a:prstGeom prst="line">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txBody>
          <a:bodyPr/>
          <a:lstStyle/>
          <a:p>
            <a:endParaRPr lang="en-US"/>
          </a:p>
        </p:txBody>
      </p:sp>
      <p:grpSp>
        <p:nvGrpSpPr>
          <p:cNvPr id="17" name="Group 126"/>
          <p:cNvGrpSpPr>
            <a:grpSpLocks/>
          </p:cNvGrpSpPr>
          <p:nvPr/>
        </p:nvGrpSpPr>
        <p:grpSpPr bwMode="auto">
          <a:xfrm>
            <a:off x="538163" y="3081338"/>
            <a:ext cx="2876550" cy="1414462"/>
            <a:chOff x="339" y="1941"/>
            <a:chExt cx="1812" cy="891"/>
          </a:xfrm>
        </p:grpSpPr>
        <p:cxnSp>
          <p:nvCxnSpPr>
            <p:cNvPr id="10310" name="AutoShape 127"/>
            <p:cNvCxnSpPr>
              <a:cxnSpLocks noChangeShapeType="1"/>
              <a:stCxn id="10312" idx="6"/>
            </p:cNvCxnSpPr>
            <p:nvPr/>
          </p:nvCxnSpPr>
          <p:spPr bwMode="auto">
            <a:xfrm flipV="1">
              <a:off x="1235" y="2180"/>
              <a:ext cx="916" cy="156"/>
            </a:xfrm>
            <a:prstGeom prst="bentConnector2">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grpSp>
          <p:nvGrpSpPr>
            <p:cNvPr id="10311" name="Group 128"/>
            <p:cNvGrpSpPr>
              <a:grpSpLocks/>
            </p:cNvGrpSpPr>
            <p:nvPr/>
          </p:nvGrpSpPr>
          <p:grpSpPr bwMode="auto">
            <a:xfrm>
              <a:off x="339" y="1941"/>
              <a:ext cx="897" cy="891"/>
              <a:chOff x="339" y="1941"/>
              <a:chExt cx="897" cy="891"/>
            </a:xfrm>
          </p:grpSpPr>
          <p:sp>
            <p:nvSpPr>
              <p:cNvPr id="10312" name="AutoShape 129"/>
              <p:cNvSpPr>
                <a:spLocks noChangeArrowheads="1"/>
              </p:cNvSpPr>
              <p:nvPr/>
            </p:nvSpPr>
            <p:spPr bwMode="auto">
              <a:xfrm>
                <a:off x="1187" y="2312"/>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10313" name="AutoShape 130"/>
              <p:cNvSpPr>
                <a:spLocks noChangeArrowheads="1"/>
              </p:cNvSpPr>
              <p:nvPr/>
            </p:nvSpPr>
            <p:spPr bwMode="auto">
              <a:xfrm>
                <a:off x="1187" y="2784"/>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cxnSp>
            <p:nvCxnSpPr>
              <p:cNvPr id="10314" name="AutoShape 131"/>
              <p:cNvCxnSpPr>
                <a:cxnSpLocks noChangeShapeType="1"/>
                <a:stCxn id="10317" idx="0"/>
                <a:endCxn id="10312" idx="4"/>
              </p:cNvCxnSpPr>
              <p:nvPr/>
            </p:nvCxnSpPr>
            <p:spPr bwMode="auto">
              <a:xfrm flipH="1" flipV="1">
                <a:off x="1211" y="2360"/>
                <a:ext cx="1" cy="220"/>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cxnSp>
            <p:nvCxnSpPr>
              <p:cNvPr id="10315" name="AutoShape 132"/>
              <p:cNvCxnSpPr>
                <a:cxnSpLocks noChangeShapeType="1"/>
                <a:endCxn id="10313" idx="2"/>
              </p:cNvCxnSpPr>
              <p:nvPr/>
            </p:nvCxnSpPr>
            <p:spPr bwMode="auto">
              <a:xfrm rot="16200000" flipH="1">
                <a:off x="329" y="1951"/>
                <a:ext cx="867" cy="848"/>
              </a:xfrm>
              <a:prstGeom prst="bentConnector2">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cxnSp>
            <p:nvCxnSpPr>
              <p:cNvPr id="10316" name="AutoShape 133"/>
              <p:cNvCxnSpPr>
                <a:cxnSpLocks noChangeShapeType="1"/>
                <a:stCxn id="10312" idx="0"/>
              </p:cNvCxnSpPr>
              <p:nvPr/>
            </p:nvCxnSpPr>
            <p:spPr bwMode="auto">
              <a:xfrm flipV="1">
                <a:off x="1211" y="2176"/>
                <a:ext cx="0" cy="136"/>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sp>
            <p:nvSpPr>
              <p:cNvPr id="10317" name="AutoShape 134"/>
              <p:cNvSpPr>
                <a:spLocks noChangeArrowheads="1"/>
              </p:cNvSpPr>
              <p:nvPr/>
            </p:nvSpPr>
            <p:spPr bwMode="auto">
              <a:xfrm>
                <a:off x="1188" y="2580"/>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cxnSp>
            <p:nvCxnSpPr>
              <p:cNvPr id="10318" name="AutoShape 135"/>
              <p:cNvCxnSpPr>
                <a:cxnSpLocks noChangeShapeType="1"/>
                <a:stCxn id="10313" idx="0"/>
                <a:endCxn id="10317" idx="4"/>
              </p:cNvCxnSpPr>
              <p:nvPr/>
            </p:nvCxnSpPr>
            <p:spPr bwMode="auto">
              <a:xfrm flipV="1">
                <a:off x="1211" y="2628"/>
                <a:ext cx="1" cy="156"/>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grpSp>
      </p:grpSp>
      <p:grpSp>
        <p:nvGrpSpPr>
          <p:cNvPr id="19" name="Group 136"/>
          <p:cNvGrpSpPr>
            <a:grpSpLocks/>
          </p:cNvGrpSpPr>
          <p:nvPr/>
        </p:nvGrpSpPr>
        <p:grpSpPr bwMode="auto">
          <a:xfrm>
            <a:off x="1587500" y="4171950"/>
            <a:ext cx="4584700" cy="2095500"/>
            <a:chOff x="1000" y="2628"/>
            <a:chExt cx="2888" cy="1320"/>
          </a:xfrm>
        </p:grpSpPr>
        <p:sp>
          <p:nvSpPr>
            <p:cNvPr id="10308" name="Text Box 137"/>
            <p:cNvSpPr txBox="1">
              <a:spLocks noChangeArrowheads="1"/>
            </p:cNvSpPr>
            <p:nvPr/>
          </p:nvSpPr>
          <p:spPr bwMode="auto">
            <a:xfrm>
              <a:off x="1000" y="3482"/>
              <a:ext cx="2888" cy="46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dirty="0"/>
                <a:t>Here we “learn” what happened after the fact.  We can use this information to learn about biases and variances, and use this for future calculations.</a:t>
              </a:r>
              <a:endParaRPr lang="en-US" sz="1400" b="1" i="1" dirty="0"/>
            </a:p>
          </p:txBody>
        </p:sp>
        <p:cxnSp>
          <p:nvCxnSpPr>
            <p:cNvPr id="10309" name="AutoShape 138"/>
            <p:cNvCxnSpPr>
              <a:cxnSpLocks noChangeShapeType="1"/>
              <a:stCxn id="10308" idx="0"/>
              <a:endCxn id="10317" idx="4"/>
            </p:cNvCxnSpPr>
            <p:nvPr/>
          </p:nvCxnSpPr>
          <p:spPr bwMode="auto">
            <a:xfrm flipH="1" flipV="1">
              <a:off x="1212" y="2628"/>
              <a:ext cx="1232" cy="854"/>
            </a:xfrm>
            <a:prstGeom prst="straightConnector1">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cxnSp>
      </p:grpSp>
      <p:grpSp>
        <p:nvGrpSpPr>
          <p:cNvPr id="10303" name="Group 139"/>
          <p:cNvGrpSpPr>
            <a:grpSpLocks/>
          </p:cNvGrpSpPr>
          <p:nvPr/>
        </p:nvGrpSpPr>
        <p:grpSpPr bwMode="auto">
          <a:xfrm>
            <a:off x="3697288" y="1295400"/>
            <a:ext cx="914400" cy="1601788"/>
            <a:chOff x="2329" y="816"/>
            <a:chExt cx="576" cy="1009"/>
          </a:xfrm>
        </p:grpSpPr>
        <p:sp>
          <p:nvSpPr>
            <p:cNvPr id="10306" name="AutoShape 140"/>
            <p:cNvSpPr>
              <a:spLocks noChangeArrowheads="1"/>
            </p:cNvSpPr>
            <p:nvPr/>
          </p:nvSpPr>
          <p:spPr bwMode="auto">
            <a:xfrm>
              <a:off x="2329"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0253" name="Object 141"/>
            <p:cNvGraphicFramePr>
              <a:graphicFrameLocks noChangeAspect="1"/>
            </p:cNvGraphicFramePr>
            <p:nvPr/>
          </p:nvGraphicFramePr>
          <p:xfrm>
            <a:off x="2345" y="824"/>
            <a:ext cx="544" cy="176"/>
          </p:xfrm>
          <a:graphic>
            <a:graphicData uri="http://schemas.openxmlformats.org/presentationml/2006/ole">
              <mc:AlternateContent xmlns:mc="http://schemas.openxmlformats.org/markup-compatibility/2006">
                <mc:Choice xmlns:v="urn:schemas-microsoft-com:vml" Requires="v">
                  <p:oleObj spid="_x0000_s10265" name="Equation" r:id="rId46" imgW="863280" imgH="279360" progId="Equation.DSMT4">
                    <p:embed/>
                  </p:oleObj>
                </mc:Choice>
                <mc:Fallback>
                  <p:oleObj name="Equation" r:id="rId46" imgW="863280" imgH="279360" progId="Equation.DSMT4">
                    <p:embed/>
                    <p:pic>
                      <p:nvPicPr>
                        <p:cNvPr id="10253" name="Object 14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345" y="824"/>
                          <a:ext cx="544"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0307" name="AutoShape 142"/>
            <p:cNvCxnSpPr>
              <a:cxnSpLocks noChangeShapeType="1"/>
              <a:stCxn id="10306" idx="2"/>
            </p:cNvCxnSpPr>
            <p:nvPr/>
          </p:nvCxnSpPr>
          <p:spPr bwMode="auto">
            <a:xfrm rot="5400000">
              <a:off x="2208" y="1417"/>
              <a:ext cx="817"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cxnSp>
        <p:nvCxnSpPr>
          <p:cNvPr id="10304" name="AutoShape 143"/>
          <p:cNvCxnSpPr>
            <a:cxnSpLocks noChangeShapeType="1"/>
          </p:cNvCxnSpPr>
          <p:nvPr/>
        </p:nvCxnSpPr>
        <p:spPr bwMode="auto">
          <a:xfrm rot="10800000">
            <a:off x="3506788" y="3368675"/>
            <a:ext cx="3403600" cy="1508125"/>
          </a:xfrm>
          <a:prstGeom prst="bentConnector3">
            <a:avLst>
              <a:gd name="adj1" fmla="val 75370"/>
            </a:avLst>
          </a:prstGeom>
          <a:noFill/>
          <a:ln w="12700">
            <a:solidFill>
              <a:srgbClr val="0000FF"/>
            </a:solidFill>
            <a:miter lim="800000"/>
            <a:headEnd/>
            <a:tailEnd type="triangle" w="med" len="med"/>
          </a:ln>
          <a:extLst>
            <a:ext uri="{909E8E84-426E-40dd-AFC4-6F175D3DCCD1}">
              <a14:hiddenFill xmlns="" xmlns:a14="http://schemas.microsoft.com/office/drawing/2010/main">
                <a:noFill/>
              </a14:hiddenFill>
            </a:ext>
          </a:extLst>
        </p:spPr>
      </p:cxnSp>
      <p:cxnSp>
        <p:nvCxnSpPr>
          <p:cNvPr id="10305" name="AutoShape 144"/>
          <p:cNvCxnSpPr>
            <a:cxnSpLocks noChangeShapeType="1"/>
          </p:cNvCxnSpPr>
          <p:nvPr/>
        </p:nvCxnSpPr>
        <p:spPr bwMode="auto">
          <a:xfrm rot="-5400000">
            <a:off x="6774657" y="3369468"/>
            <a:ext cx="1644650" cy="1370013"/>
          </a:xfrm>
          <a:prstGeom prst="bentConnector3">
            <a:avLst>
              <a:gd name="adj1" fmla="val -292"/>
            </a:avLst>
          </a:prstGeom>
          <a:noFill/>
          <a:ln w="12700">
            <a:solidFill>
              <a:srgbClr val="0000FF"/>
            </a:solidFill>
            <a:miter lim="800000"/>
            <a:headEnd/>
            <a:tailEnd/>
          </a:ln>
          <a:extLst>
            <a:ext uri="{909E8E84-426E-40dd-AFC4-6F175D3DCCD1}">
              <a14:hiddenFill xmlns="" xmlns:a14="http://schemas.microsoft.com/office/drawing/2010/main">
                <a:noFill/>
              </a14:hiddenFill>
            </a:ext>
          </a:extLst>
        </p:spPr>
      </p:cxnSp>
      <p:sp>
        <p:nvSpPr>
          <p:cNvPr id="3" name="Slide Number Placeholder 2"/>
          <p:cNvSpPr>
            <a:spLocks noGrp="1"/>
          </p:cNvSpPr>
          <p:nvPr>
            <p:ph type="sldNum" sz="quarter" idx="12"/>
          </p:nvPr>
        </p:nvSpPr>
        <p:spPr/>
        <p:txBody>
          <a:bodyPr/>
          <a:lstStyle/>
          <a:p>
            <a:pPr>
              <a:defRPr/>
            </a:pPr>
            <a:fld id="{DA469533-0022-40D3-A8C4-24E9F82F8CEE}" type="slidenum">
              <a:rPr lang="en-US" smtClean="0"/>
              <a:pPr>
                <a:defRPr/>
              </a:pPr>
              <a:t>26</a:t>
            </a:fld>
            <a:endParaRPr lang="en-US"/>
          </a:p>
        </p:txBody>
      </p:sp>
      <p:sp>
        <p:nvSpPr>
          <p:cNvPr id="147" name="Title 1"/>
          <p:cNvSpPr txBox="1">
            <a:spLocks/>
          </p:cNvSpPr>
          <p:nvPr/>
        </p:nvSpPr>
        <p:spPr>
          <a:xfrm>
            <a:off x="685800" y="304800"/>
            <a:ext cx="7772400" cy="6096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eaLnBrk="0" fontAlgn="base" hangingPunct="0">
              <a:spcBef>
                <a:spcPct val="0"/>
              </a:spcBef>
              <a:spcAft>
                <a:spcPct val="0"/>
              </a:spcAft>
              <a:defRPr sz="3600">
                <a:solidFill>
                  <a:schemeClr val="tx2"/>
                </a:solidFill>
                <a:latin typeface="Times New Roman" pitchFamily="18" charset="0"/>
              </a:defRPr>
            </a:lvl6pPr>
            <a:lvl7pPr marL="914400" algn="l" rtl="0" eaLnBrk="0" fontAlgn="base" hangingPunct="0">
              <a:spcBef>
                <a:spcPct val="0"/>
              </a:spcBef>
              <a:spcAft>
                <a:spcPct val="0"/>
              </a:spcAft>
              <a:defRPr sz="3600">
                <a:solidFill>
                  <a:schemeClr val="tx2"/>
                </a:solidFill>
                <a:latin typeface="Times New Roman" pitchFamily="18" charset="0"/>
              </a:defRPr>
            </a:lvl7pPr>
            <a:lvl8pPr marL="1371600" algn="l" rtl="0" eaLnBrk="0" fontAlgn="base" hangingPunct="0">
              <a:spcBef>
                <a:spcPct val="0"/>
              </a:spcBef>
              <a:spcAft>
                <a:spcPct val="0"/>
              </a:spcAft>
              <a:defRPr sz="3600">
                <a:solidFill>
                  <a:schemeClr val="tx2"/>
                </a:solidFill>
                <a:latin typeface="Times New Roman" pitchFamily="18" charset="0"/>
              </a:defRPr>
            </a:lvl8pPr>
            <a:lvl9pPr marL="1828800" algn="l" rtl="0" eaLnBrk="0" fontAlgn="base" hangingPunct="0">
              <a:spcBef>
                <a:spcPct val="0"/>
              </a:spcBef>
              <a:spcAft>
                <a:spcPct val="0"/>
              </a:spcAft>
              <a:defRPr sz="3600">
                <a:solidFill>
                  <a:schemeClr val="tx2"/>
                </a:solidFill>
                <a:latin typeface="Times New Roman" pitchFamily="18" charset="0"/>
              </a:defRPr>
            </a:lvl9pPr>
          </a:lstStyle>
          <a:p>
            <a:r>
              <a:rPr lang="en-US" i="0" kern="0"/>
              <a:t>Two-agent newsvendor schematic</a:t>
            </a:r>
            <a:endParaRPr lang="en-US" i="0" kern="0" dirty="0"/>
          </a:p>
        </p:txBody>
      </p:sp>
    </p:spTree>
    <p:extLst>
      <p:ext uri="{BB962C8B-B14F-4D97-AF65-F5344CB8AC3E}">
        <p14:creationId xmlns:p14="http://schemas.microsoft.com/office/powerpoint/2010/main" val="3679495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4294967295"/>
          </p:nvPr>
        </p:nvSpPr>
        <p:spPr>
          <a:ln/>
        </p:spPr>
        <p:txBody>
          <a:bodyPr/>
          <a:lstStyle/>
          <a:p>
            <a:r>
              <a:rPr lang="sk-SK"/>
              <a:t>© 2016 W.B. Powell</a:t>
            </a:r>
            <a:endParaRPr lang="en-US"/>
          </a:p>
        </p:txBody>
      </p:sp>
      <p:sp>
        <p:nvSpPr>
          <p:cNvPr id="11268" name="Rectangle 6"/>
          <p:cNvSpPr>
            <a:spLocks noGrp="1" noChangeArrowheads="1"/>
          </p:cNvSpPr>
          <p:nvPr>
            <p:ph type="sldNum" sz="quarter" idx="429496729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A6D3D77-1047-4FB3-ABED-99813A5C534D}" type="slidenum">
              <a:rPr lang="en-US" sz="1400" smtClean="0"/>
              <a:pPr/>
              <a:t>27</a:t>
            </a:fld>
            <a:endParaRPr lang="en-US" sz="1400"/>
          </a:p>
        </p:txBody>
      </p:sp>
      <p:graphicFrame>
        <p:nvGraphicFramePr>
          <p:cNvPr id="11266" name="Object 3"/>
          <p:cNvGraphicFramePr>
            <a:graphicFrameLocks noChangeAspect="1"/>
          </p:cNvGraphicFramePr>
          <p:nvPr/>
        </p:nvGraphicFramePr>
        <p:xfrm>
          <a:off x="1223963" y="1638300"/>
          <a:ext cx="6122987" cy="3194050"/>
        </p:xfrm>
        <a:graphic>
          <a:graphicData uri="http://schemas.openxmlformats.org/presentationml/2006/ole">
            <mc:AlternateContent xmlns:mc="http://schemas.openxmlformats.org/markup-compatibility/2006">
              <mc:Choice xmlns:v="urn:schemas-microsoft-com:vml" Requires="v">
                <p:oleObj spid="_x0000_s11266" name="Equation" r:id="rId4" imgW="3479760" imgH="1815840" progId="Equation.DSMT4">
                  <p:embed/>
                </p:oleObj>
              </mc:Choice>
              <mc:Fallback>
                <p:oleObj name="Equation" r:id="rId4" imgW="3479760" imgH="1815840" progId="Equation.DSMT4">
                  <p:embed/>
                  <p:pic>
                    <p:nvPicPr>
                      <p:cNvPr id="1126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963" y="1638300"/>
                        <a:ext cx="6122987" cy="31940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itle 1"/>
          <p:cNvSpPr>
            <a:spLocks noGrp="1"/>
          </p:cNvSpPr>
          <p:nvPr>
            <p:ph type="title"/>
          </p:nvPr>
        </p:nvSpPr>
        <p:spPr>
          <a:xfrm>
            <a:off x="685800" y="304800"/>
            <a:ext cx="7772400" cy="609600"/>
          </a:xfrm>
        </p:spPr>
        <p:txBody>
          <a:bodyPr/>
          <a:lstStyle/>
          <a:p>
            <a:r>
              <a:rPr lang="en-US" dirty="0"/>
              <a:t>Two-agent newsvendor schematic</a:t>
            </a:r>
          </a:p>
        </p:txBody>
      </p:sp>
    </p:spTree>
    <p:extLst>
      <p:ext uri="{BB962C8B-B14F-4D97-AF65-F5344CB8AC3E}">
        <p14:creationId xmlns:p14="http://schemas.microsoft.com/office/powerpoint/2010/main" val="3508355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4" name="AutoShape 2"/>
          <p:cNvSpPr>
            <a:spLocks noChangeArrowheads="1"/>
          </p:cNvSpPr>
          <p:nvPr/>
        </p:nvSpPr>
        <p:spPr bwMode="auto">
          <a:xfrm>
            <a:off x="1579563" y="2430463"/>
            <a:ext cx="2362200" cy="1481137"/>
          </a:xfrm>
          <a:prstGeom prst="flowChartProcess">
            <a:avLst/>
          </a:prstGeom>
          <a:solidFill>
            <a:srgbClr val="C0C0C0"/>
          </a:solidFill>
          <a:ln w="9525">
            <a:solidFill>
              <a:schemeClr val="tx1"/>
            </a:solidFill>
            <a:miter lim="800000"/>
            <a:headEnd/>
            <a:tailEnd/>
          </a:ln>
        </p:spPr>
        <p:txBody>
          <a:bodyPr wrap="none" anchor="ctr"/>
          <a:lstStyle/>
          <a:p>
            <a:endParaRPr lang="en-US"/>
          </a:p>
        </p:txBody>
      </p:sp>
      <p:graphicFrame>
        <p:nvGraphicFramePr>
          <p:cNvPr id="12290" name="Object 3"/>
          <p:cNvGraphicFramePr>
            <a:graphicFrameLocks noChangeAspect="1"/>
          </p:cNvGraphicFramePr>
          <p:nvPr/>
        </p:nvGraphicFramePr>
        <p:xfrm>
          <a:off x="2660650" y="2633663"/>
          <a:ext cx="254000" cy="266700"/>
        </p:xfrm>
        <a:graphic>
          <a:graphicData uri="http://schemas.openxmlformats.org/presentationml/2006/ole">
            <mc:AlternateContent xmlns:mc="http://schemas.openxmlformats.org/markup-compatibility/2006">
              <mc:Choice xmlns:v="urn:schemas-microsoft-com:vml" Requires="v">
                <p:oleObj spid="_x0000_s12290" name="Equation" r:id="rId4" imgW="253800" imgH="266400" progId="Equation.DSMT4">
                  <p:embed/>
                </p:oleObj>
              </mc:Choice>
              <mc:Fallback>
                <p:oleObj name="Equation" r:id="rId4" imgW="253800" imgH="266400" progId="Equation.DSMT4">
                  <p:embed/>
                  <p:pic>
                    <p:nvPicPr>
                      <p:cNvPr id="1229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650" y="2633663"/>
                        <a:ext cx="2540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1" name="Object 4"/>
          <p:cNvGraphicFramePr>
            <a:graphicFrameLocks noChangeAspect="1"/>
          </p:cNvGraphicFramePr>
          <p:nvPr/>
        </p:nvGraphicFramePr>
        <p:xfrm>
          <a:off x="3741738" y="3692525"/>
          <a:ext cx="165100" cy="203200"/>
        </p:xfrm>
        <a:graphic>
          <a:graphicData uri="http://schemas.openxmlformats.org/presentationml/2006/ole">
            <mc:AlternateContent xmlns:mc="http://schemas.openxmlformats.org/markup-compatibility/2006">
              <mc:Choice xmlns:v="urn:schemas-microsoft-com:vml" Requires="v">
                <p:oleObj spid="_x0000_s12291" name="Equation" r:id="rId6" imgW="164880" imgH="203040" progId="Equation.DSMT4">
                  <p:embed/>
                </p:oleObj>
              </mc:Choice>
              <mc:Fallback>
                <p:oleObj name="Equation" r:id="rId6" imgW="164880" imgH="203040" progId="Equation.DSMT4">
                  <p:embed/>
                  <p:pic>
                    <p:nvPicPr>
                      <p:cNvPr id="12291"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1738" y="3692525"/>
                        <a:ext cx="165100" cy="203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15" name="Rectangle 5"/>
          <p:cNvSpPr>
            <a:spLocks noChangeArrowheads="1"/>
          </p:cNvSpPr>
          <p:nvPr/>
        </p:nvSpPr>
        <p:spPr bwMode="auto">
          <a:xfrm>
            <a:off x="3709988" y="3683000"/>
            <a:ext cx="228600" cy="228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12316" name="Group 6"/>
          <p:cNvGrpSpPr>
            <a:grpSpLocks/>
          </p:cNvGrpSpPr>
          <p:nvPr/>
        </p:nvGrpSpPr>
        <p:grpSpPr bwMode="auto">
          <a:xfrm>
            <a:off x="3033713" y="2776538"/>
            <a:ext cx="762000" cy="798512"/>
            <a:chOff x="1911" y="1749"/>
            <a:chExt cx="480" cy="503"/>
          </a:xfrm>
        </p:grpSpPr>
        <p:sp>
          <p:nvSpPr>
            <p:cNvPr id="12437" name="Rectangle 7"/>
            <p:cNvSpPr>
              <a:spLocks noChangeArrowheads="1"/>
            </p:cNvSpPr>
            <p:nvPr/>
          </p:nvSpPr>
          <p:spPr bwMode="auto">
            <a:xfrm>
              <a:off x="1911" y="1921"/>
              <a:ext cx="480" cy="288"/>
            </a:xfrm>
            <a:prstGeom prst="rect">
              <a:avLst/>
            </a:prstGeom>
            <a:solidFill>
              <a:schemeClr val="accent1"/>
            </a:solidFill>
            <a:ln w="9525">
              <a:solidFill>
                <a:schemeClr val="tx1"/>
              </a:solidFill>
              <a:miter lim="800000"/>
              <a:headEnd/>
              <a:tailEnd/>
            </a:ln>
          </p:spPr>
          <p:txBody>
            <a:bodyPr wrap="none" anchor="ctr"/>
            <a:lstStyle/>
            <a:p>
              <a:endParaRPr lang="en-US"/>
            </a:p>
          </p:txBody>
        </p:sp>
        <p:cxnSp>
          <p:nvCxnSpPr>
            <p:cNvPr id="12438" name="AutoShape 8"/>
            <p:cNvCxnSpPr>
              <a:cxnSpLocks noChangeShapeType="1"/>
              <a:stCxn id="12440" idx="0"/>
              <a:endCxn id="12439" idx="2"/>
            </p:cNvCxnSpPr>
            <p:nvPr/>
          </p:nvCxnSpPr>
          <p:spPr bwMode="auto">
            <a:xfrm flipV="1">
              <a:off x="2151" y="1942"/>
              <a:ext cx="0" cy="122"/>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2439" name="Rectangle 9"/>
            <p:cNvSpPr>
              <a:spLocks noChangeArrowheads="1"/>
            </p:cNvSpPr>
            <p:nvPr/>
          </p:nvSpPr>
          <p:spPr bwMode="auto">
            <a:xfrm>
              <a:off x="1911" y="1749"/>
              <a:ext cx="480" cy="193"/>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a:p>
          </p:txBody>
        </p:sp>
        <p:sp>
          <p:nvSpPr>
            <p:cNvPr id="12440" name="AutoShape 10"/>
            <p:cNvSpPr>
              <a:spLocks noChangeArrowheads="1"/>
            </p:cNvSpPr>
            <p:nvPr/>
          </p:nvSpPr>
          <p:spPr bwMode="auto">
            <a:xfrm>
              <a:off x="2093" y="2064"/>
              <a:ext cx="116" cy="116"/>
            </a:xfrm>
            <a:prstGeom prst="flowChartSummingJunction">
              <a:avLst/>
            </a:prstGeom>
            <a:solidFill>
              <a:schemeClr val="accent1"/>
            </a:solidFill>
            <a:ln w="9525">
              <a:solidFill>
                <a:schemeClr val="tx1"/>
              </a:solidFill>
              <a:round/>
              <a:headEnd/>
              <a:tailEnd/>
            </a:ln>
          </p:spPr>
          <p:txBody>
            <a:bodyPr wrap="none" anchor="ctr"/>
            <a:lstStyle/>
            <a:p>
              <a:endParaRPr lang="en-US"/>
            </a:p>
          </p:txBody>
        </p:sp>
        <p:sp>
          <p:nvSpPr>
            <p:cNvPr id="12441" name="Text Box 11"/>
            <p:cNvSpPr txBox="1">
              <a:spLocks noChangeArrowheads="1"/>
            </p:cNvSpPr>
            <p:nvPr/>
          </p:nvSpPr>
          <p:spPr bwMode="auto">
            <a:xfrm>
              <a:off x="2008" y="2108"/>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2442" name="AutoShape 12"/>
            <p:cNvSpPr>
              <a:spLocks noChangeArrowheads="1"/>
            </p:cNvSpPr>
            <p:nvPr/>
          </p:nvSpPr>
          <p:spPr bwMode="auto">
            <a:xfrm rot="-5400000">
              <a:off x="2108" y="1964"/>
              <a:ext cx="88" cy="87"/>
            </a:xfrm>
            <a:prstGeom prst="flowChartDelay">
              <a:avLst/>
            </a:prstGeom>
            <a:solidFill>
              <a:schemeClr val="accent1"/>
            </a:solidFill>
            <a:ln w="9525">
              <a:solidFill>
                <a:schemeClr val="tx1"/>
              </a:solidFill>
              <a:miter lim="800000"/>
              <a:headEnd/>
              <a:tailEnd/>
            </a:ln>
          </p:spPr>
          <p:txBody>
            <a:bodyPr vert="eaVert" wrap="none" anchor="ctr"/>
            <a:lstStyle/>
            <a:p>
              <a:pPr algn="ctr" eaLnBrk="1" hangingPunct="1"/>
              <a:endParaRPr lang="en-US"/>
            </a:p>
          </p:txBody>
        </p:sp>
        <p:graphicFrame>
          <p:nvGraphicFramePr>
            <p:cNvPr id="12312" name="Object 13"/>
            <p:cNvGraphicFramePr>
              <a:graphicFrameLocks noChangeAspect="1"/>
            </p:cNvGraphicFramePr>
            <p:nvPr/>
          </p:nvGraphicFramePr>
          <p:xfrm>
            <a:off x="2115" y="1975"/>
            <a:ext cx="72" cy="68"/>
          </p:xfrm>
          <a:graphic>
            <a:graphicData uri="http://schemas.openxmlformats.org/presentationml/2006/ole">
              <mc:AlternateContent xmlns:mc="http://schemas.openxmlformats.org/markup-compatibility/2006">
                <mc:Choice xmlns:v="urn:schemas-microsoft-com:vml" Requires="v">
                  <p:oleObj spid="_x0000_s12292" name="Equation" r:id="rId8" imgW="190440" imgH="177480" progId="Equation.DSMT4">
                    <p:embed/>
                  </p:oleObj>
                </mc:Choice>
                <mc:Fallback>
                  <p:oleObj name="Equation" r:id="rId8" imgW="190440" imgH="177480" progId="Equation.DSMT4">
                    <p:embed/>
                    <p:pic>
                      <p:nvPicPr>
                        <p:cNvPr id="12312"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5" y="1975"/>
                          <a:ext cx="72" cy="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443" name="Text Box 14"/>
            <p:cNvSpPr txBox="1">
              <a:spLocks noChangeArrowheads="1"/>
            </p:cNvSpPr>
            <p:nvPr/>
          </p:nvSpPr>
          <p:spPr bwMode="auto">
            <a:xfrm>
              <a:off x="2151" y="2086"/>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aphicFrame>
          <p:nvGraphicFramePr>
            <p:cNvPr id="12313" name="Object 15"/>
            <p:cNvGraphicFramePr>
              <a:graphicFrameLocks noChangeAspect="1"/>
            </p:cNvGraphicFramePr>
            <p:nvPr/>
          </p:nvGraphicFramePr>
          <p:xfrm>
            <a:off x="2071" y="1772"/>
            <a:ext cx="160" cy="152"/>
          </p:xfrm>
          <a:graphic>
            <a:graphicData uri="http://schemas.openxmlformats.org/presentationml/2006/ole">
              <mc:AlternateContent xmlns:mc="http://schemas.openxmlformats.org/markup-compatibility/2006">
                <mc:Choice xmlns:v="urn:schemas-microsoft-com:vml" Requires="v">
                  <p:oleObj spid="_x0000_s12293" name="Equation" r:id="rId10" imgW="253800" imgH="241200" progId="Equation.DSMT4">
                    <p:embed/>
                  </p:oleObj>
                </mc:Choice>
                <mc:Fallback>
                  <p:oleObj name="Equation" r:id="rId10" imgW="253800" imgH="241200" progId="Equation.DSMT4">
                    <p:embed/>
                    <p:pic>
                      <p:nvPicPr>
                        <p:cNvPr id="12313"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1" y="1772"/>
                          <a:ext cx="160"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2317" name="Oval 16"/>
          <p:cNvSpPr>
            <a:spLocks noChangeArrowheads="1"/>
          </p:cNvSpPr>
          <p:nvPr/>
        </p:nvSpPr>
        <p:spPr bwMode="auto">
          <a:xfrm>
            <a:off x="385763" y="2776538"/>
            <a:ext cx="304800" cy="304800"/>
          </a:xfrm>
          <a:prstGeom prst="ellipse">
            <a:avLst/>
          </a:prstGeom>
          <a:solidFill>
            <a:srgbClr val="FFFF00"/>
          </a:solidFill>
          <a:ln w="9525">
            <a:solidFill>
              <a:schemeClr val="tx1"/>
            </a:solidFill>
            <a:round/>
            <a:headEnd/>
            <a:tailEnd/>
          </a:ln>
        </p:spPr>
        <p:txBody>
          <a:bodyPr wrap="none" anchor="ctr"/>
          <a:lstStyle/>
          <a:p>
            <a:pPr algn="ctr" eaLnBrk="1" hangingPunct="1"/>
            <a:endParaRPr lang="en-US"/>
          </a:p>
        </p:txBody>
      </p:sp>
      <p:graphicFrame>
        <p:nvGraphicFramePr>
          <p:cNvPr id="12292" name="Object 17"/>
          <p:cNvGraphicFramePr>
            <a:graphicFrameLocks noChangeAspect="1"/>
          </p:cNvGraphicFramePr>
          <p:nvPr/>
        </p:nvGraphicFramePr>
        <p:xfrm>
          <a:off x="461963" y="2827338"/>
          <a:ext cx="152400" cy="203200"/>
        </p:xfrm>
        <a:graphic>
          <a:graphicData uri="http://schemas.openxmlformats.org/presentationml/2006/ole">
            <mc:AlternateContent xmlns:mc="http://schemas.openxmlformats.org/markup-compatibility/2006">
              <mc:Choice xmlns:v="urn:schemas-microsoft-com:vml" Requires="v">
                <p:oleObj spid="_x0000_s12294" name="Equation" r:id="rId12" imgW="152280" imgH="203040" progId="Equation.DSMT4">
                  <p:embed/>
                </p:oleObj>
              </mc:Choice>
              <mc:Fallback>
                <p:oleObj name="Equation" r:id="rId12" imgW="152280" imgH="203040" progId="Equation.DSMT4">
                  <p:embed/>
                  <p:pic>
                    <p:nvPicPr>
                      <p:cNvPr id="12292"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1963" y="2827338"/>
                        <a:ext cx="152400" cy="203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3" name="Object 18"/>
          <p:cNvGraphicFramePr>
            <a:graphicFrameLocks noChangeAspect="1"/>
          </p:cNvGraphicFramePr>
          <p:nvPr/>
        </p:nvGraphicFramePr>
        <p:xfrm>
          <a:off x="1271588" y="2646363"/>
          <a:ext cx="228600" cy="266700"/>
        </p:xfrm>
        <a:graphic>
          <a:graphicData uri="http://schemas.openxmlformats.org/presentationml/2006/ole">
            <mc:AlternateContent xmlns:mc="http://schemas.openxmlformats.org/markup-compatibility/2006">
              <mc:Choice xmlns:v="urn:schemas-microsoft-com:vml" Requires="v">
                <p:oleObj spid="_x0000_s12295" name="Equation" r:id="rId14" imgW="228600" imgH="266400" progId="Equation.DSMT4">
                  <p:embed/>
                </p:oleObj>
              </mc:Choice>
              <mc:Fallback>
                <p:oleObj name="Equation" r:id="rId14" imgW="228600" imgH="266400" progId="Equation.DSMT4">
                  <p:embed/>
                  <p:pic>
                    <p:nvPicPr>
                      <p:cNvPr id="12293"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71588" y="2646363"/>
                        <a:ext cx="2286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18" name="AutoShape 19"/>
          <p:cNvSpPr>
            <a:spLocks noChangeArrowheads="1"/>
          </p:cNvSpPr>
          <p:nvPr/>
        </p:nvSpPr>
        <p:spPr bwMode="auto">
          <a:xfrm>
            <a:off x="1109663" y="2890838"/>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2319" name="AutoShape 20"/>
          <p:cNvCxnSpPr>
            <a:cxnSpLocks noChangeShapeType="1"/>
            <a:stCxn id="12317" idx="6"/>
            <a:endCxn id="12318" idx="2"/>
          </p:cNvCxnSpPr>
          <p:nvPr/>
        </p:nvCxnSpPr>
        <p:spPr bwMode="auto">
          <a:xfrm>
            <a:off x="690563" y="2928938"/>
            <a:ext cx="41910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nvGrpSpPr>
          <p:cNvPr id="12320" name="Group 21"/>
          <p:cNvGrpSpPr>
            <a:grpSpLocks/>
          </p:cNvGrpSpPr>
          <p:nvPr/>
        </p:nvGrpSpPr>
        <p:grpSpPr bwMode="auto">
          <a:xfrm>
            <a:off x="690563" y="1295400"/>
            <a:ext cx="914400" cy="1595438"/>
            <a:chOff x="435" y="816"/>
            <a:chExt cx="576" cy="1005"/>
          </a:xfrm>
        </p:grpSpPr>
        <p:sp>
          <p:nvSpPr>
            <p:cNvPr id="12435" name="AutoShape 22"/>
            <p:cNvSpPr>
              <a:spLocks noChangeArrowheads="1"/>
            </p:cNvSpPr>
            <p:nvPr/>
          </p:nvSpPr>
          <p:spPr bwMode="auto">
            <a:xfrm>
              <a:off x="435"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2311" name="Object 23"/>
            <p:cNvGraphicFramePr>
              <a:graphicFrameLocks noChangeAspect="1"/>
            </p:cNvGraphicFramePr>
            <p:nvPr/>
          </p:nvGraphicFramePr>
          <p:xfrm>
            <a:off x="455" y="824"/>
            <a:ext cx="536" cy="176"/>
          </p:xfrm>
          <a:graphic>
            <a:graphicData uri="http://schemas.openxmlformats.org/presentationml/2006/ole">
              <mc:AlternateContent xmlns:mc="http://schemas.openxmlformats.org/markup-compatibility/2006">
                <mc:Choice xmlns:v="urn:schemas-microsoft-com:vml" Requires="v">
                  <p:oleObj spid="_x0000_s12296" name="Equation" r:id="rId16" imgW="850680" imgH="279360" progId="Equation.DSMT4">
                    <p:embed/>
                  </p:oleObj>
                </mc:Choice>
                <mc:Fallback>
                  <p:oleObj name="Equation" r:id="rId16" imgW="850680" imgH="279360" progId="Equation.DSMT4">
                    <p:embed/>
                    <p:pic>
                      <p:nvPicPr>
                        <p:cNvPr id="12311"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5" y="824"/>
                          <a:ext cx="536"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2436" name="AutoShape 24"/>
            <p:cNvCxnSpPr>
              <a:cxnSpLocks noChangeShapeType="1"/>
              <a:stCxn id="12435" idx="2"/>
              <a:endCxn id="12318" idx="0"/>
            </p:cNvCxnSpPr>
            <p:nvPr/>
          </p:nvCxnSpPr>
          <p:spPr bwMode="auto">
            <a:xfrm rot="5400000">
              <a:off x="316" y="1415"/>
              <a:ext cx="813"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12322" name="Rectangle 26"/>
          <p:cNvSpPr>
            <a:spLocks noChangeArrowheads="1"/>
          </p:cNvSpPr>
          <p:nvPr/>
        </p:nvSpPr>
        <p:spPr bwMode="auto">
          <a:xfrm>
            <a:off x="3276600" y="31480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12323" name="AutoShape 27"/>
          <p:cNvSpPr>
            <a:spLocks noChangeArrowheads="1"/>
          </p:cNvSpPr>
          <p:nvPr/>
        </p:nvSpPr>
        <p:spPr bwMode="auto">
          <a:xfrm>
            <a:off x="6910388" y="4875213"/>
            <a:ext cx="1587" cy="1587"/>
          </a:xfrm>
          <a:prstGeom prst="flowChartConnec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2324" name="AutoShape 28"/>
          <p:cNvSpPr>
            <a:spLocks noChangeArrowheads="1"/>
          </p:cNvSpPr>
          <p:nvPr/>
        </p:nvSpPr>
        <p:spPr bwMode="auto">
          <a:xfrm>
            <a:off x="4595813" y="2432050"/>
            <a:ext cx="3390900" cy="2216150"/>
          </a:xfrm>
          <a:prstGeom prst="flowChartProcess">
            <a:avLst/>
          </a:prstGeom>
          <a:solidFill>
            <a:srgbClr val="C0C0C0"/>
          </a:solidFill>
          <a:ln w="9525">
            <a:solidFill>
              <a:schemeClr val="tx1"/>
            </a:solidFill>
            <a:miter lim="800000"/>
            <a:headEnd/>
            <a:tailEnd/>
          </a:ln>
        </p:spPr>
        <p:txBody>
          <a:bodyPr wrap="none" anchor="ctr"/>
          <a:lstStyle/>
          <a:p>
            <a:endParaRPr lang="en-US"/>
          </a:p>
        </p:txBody>
      </p:sp>
      <p:graphicFrame>
        <p:nvGraphicFramePr>
          <p:cNvPr id="12294" name="Object 29"/>
          <p:cNvGraphicFramePr>
            <a:graphicFrameLocks noChangeAspect="1"/>
          </p:cNvGraphicFramePr>
          <p:nvPr/>
        </p:nvGraphicFramePr>
        <p:xfrm>
          <a:off x="7739063" y="2870200"/>
          <a:ext cx="241300" cy="241300"/>
        </p:xfrm>
        <a:graphic>
          <a:graphicData uri="http://schemas.openxmlformats.org/presentationml/2006/ole">
            <mc:AlternateContent xmlns:mc="http://schemas.openxmlformats.org/markup-compatibility/2006">
              <mc:Choice xmlns:v="urn:schemas-microsoft-com:vml" Requires="v">
                <p:oleObj spid="_x0000_s12297" name="Equation" r:id="rId18" imgW="241200" imgH="241200" progId="Equation.DSMT4">
                  <p:embed/>
                </p:oleObj>
              </mc:Choice>
              <mc:Fallback>
                <p:oleObj name="Equation" r:id="rId18" imgW="241200" imgH="241200" progId="Equation.DSMT4">
                  <p:embed/>
                  <p:pic>
                    <p:nvPicPr>
                      <p:cNvPr id="12294" name="Object 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39063" y="287020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5" name="Object 30"/>
          <p:cNvGraphicFramePr>
            <a:graphicFrameLocks noChangeAspect="1"/>
          </p:cNvGraphicFramePr>
          <p:nvPr/>
        </p:nvGraphicFramePr>
        <p:xfrm>
          <a:off x="7808913" y="4451350"/>
          <a:ext cx="127000" cy="165100"/>
        </p:xfrm>
        <a:graphic>
          <a:graphicData uri="http://schemas.openxmlformats.org/presentationml/2006/ole">
            <mc:AlternateContent xmlns:mc="http://schemas.openxmlformats.org/markup-compatibility/2006">
              <mc:Choice xmlns:v="urn:schemas-microsoft-com:vml" Requires="v">
                <p:oleObj spid="_x0000_s12298" name="Equation" r:id="rId20" imgW="126720" imgH="164880" progId="Equation.DSMT4">
                  <p:embed/>
                </p:oleObj>
              </mc:Choice>
              <mc:Fallback>
                <p:oleObj name="Equation" r:id="rId20" imgW="126720" imgH="164880" progId="Equation.DSMT4">
                  <p:embed/>
                  <p:pic>
                    <p:nvPicPr>
                      <p:cNvPr id="12295" name="Object 3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08913" y="4451350"/>
                        <a:ext cx="127000" cy="165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25" name="Rectangle 31"/>
          <p:cNvSpPr>
            <a:spLocks noChangeArrowheads="1"/>
          </p:cNvSpPr>
          <p:nvPr/>
        </p:nvSpPr>
        <p:spPr bwMode="auto">
          <a:xfrm>
            <a:off x="7748588" y="4419600"/>
            <a:ext cx="228600" cy="228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cxnSp>
        <p:nvCxnSpPr>
          <p:cNvPr id="12326" name="AutoShape 32"/>
          <p:cNvCxnSpPr>
            <a:cxnSpLocks noChangeShapeType="1"/>
            <a:stCxn id="12339" idx="6"/>
            <a:endCxn id="12327" idx="2"/>
          </p:cNvCxnSpPr>
          <p:nvPr/>
        </p:nvCxnSpPr>
        <p:spPr bwMode="auto">
          <a:xfrm>
            <a:off x="7910513" y="3194050"/>
            <a:ext cx="33337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12296" name="Object 33"/>
          <p:cNvGraphicFramePr>
            <a:graphicFrameLocks noChangeAspect="1"/>
          </p:cNvGraphicFramePr>
          <p:nvPr/>
        </p:nvGraphicFramePr>
        <p:xfrm>
          <a:off x="8342313" y="3346450"/>
          <a:ext cx="241300" cy="241300"/>
        </p:xfrm>
        <a:graphic>
          <a:graphicData uri="http://schemas.openxmlformats.org/presentationml/2006/ole">
            <mc:AlternateContent xmlns:mc="http://schemas.openxmlformats.org/markup-compatibility/2006">
              <mc:Choice xmlns:v="urn:schemas-microsoft-com:vml" Requires="v">
                <p:oleObj spid="_x0000_s12299" name="Equation" r:id="rId22" imgW="241200" imgH="241200" progId="Equation.DSMT4">
                  <p:embed/>
                </p:oleObj>
              </mc:Choice>
              <mc:Fallback>
                <p:oleObj name="Equation" r:id="rId22" imgW="241200" imgH="241200" progId="Equation.DSMT4">
                  <p:embed/>
                  <p:pic>
                    <p:nvPicPr>
                      <p:cNvPr id="12296" name="Object 3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342313" y="334645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27" name="AutoShape 34"/>
          <p:cNvSpPr>
            <a:spLocks noChangeArrowheads="1"/>
          </p:cNvSpPr>
          <p:nvPr/>
        </p:nvSpPr>
        <p:spPr bwMode="auto">
          <a:xfrm>
            <a:off x="8243888" y="31559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2328" name="Rectangle 35"/>
          <p:cNvSpPr>
            <a:spLocks noChangeArrowheads="1"/>
          </p:cNvSpPr>
          <p:nvPr/>
        </p:nvSpPr>
        <p:spPr bwMode="auto">
          <a:xfrm>
            <a:off x="6335713" y="3662363"/>
            <a:ext cx="228600" cy="228600"/>
          </a:xfrm>
          <a:prstGeom prst="rect">
            <a:avLst/>
          </a:prstGeom>
          <a:solidFill>
            <a:srgbClr val="CC99FF"/>
          </a:solidFill>
          <a:ln w="9525">
            <a:solidFill>
              <a:schemeClr val="tx1"/>
            </a:solidFill>
            <a:miter lim="800000"/>
            <a:headEnd/>
            <a:tailEnd/>
          </a:ln>
        </p:spPr>
        <p:txBody>
          <a:bodyPr wrap="none" anchor="ctr"/>
          <a:lstStyle/>
          <a:p>
            <a:endParaRPr lang="en-US"/>
          </a:p>
        </p:txBody>
      </p:sp>
      <p:graphicFrame>
        <p:nvGraphicFramePr>
          <p:cNvPr id="12297" name="Object 36"/>
          <p:cNvGraphicFramePr>
            <a:graphicFrameLocks noChangeAspect="1"/>
          </p:cNvGraphicFramePr>
          <p:nvPr/>
        </p:nvGraphicFramePr>
        <p:xfrm>
          <a:off x="6324600" y="3656013"/>
          <a:ext cx="254000" cy="241300"/>
        </p:xfrm>
        <a:graphic>
          <a:graphicData uri="http://schemas.openxmlformats.org/presentationml/2006/ole">
            <mc:AlternateContent xmlns:mc="http://schemas.openxmlformats.org/markup-compatibility/2006">
              <mc:Choice xmlns:v="urn:schemas-microsoft-com:vml" Requires="v">
                <p:oleObj spid="_x0000_s12300" name="Equation" r:id="rId24" imgW="253800" imgH="241200" progId="Equation.DSMT4">
                  <p:embed/>
                </p:oleObj>
              </mc:Choice>
              <mc:Fallback>
                <p:oleObj name="Equation" r:id="rId24" imgW="253800" imgH="241200" progId="Equation.DSMT4">
                  <p:embed/>
                  <p:pic>
                    <p:nvPicPr>
                      <p:cNvPr id="12297" name="Object 3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24600" y="3656013"/>
                        <a:ext cx="2540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2329" name="AutoShape 37"/>
          <p:cNvCxnSpPr>
            <a:cxnSpLocks noChangeShapeType="1"/>
            <a:stCxn id="12332" idx="3"/>
            <a:endCxn id="12339" idx="2"/>
          </p:cNvCxnSpPr>
          <p:nvPr/>
        </p:nvCxnSpPr>
        <p:spPr bwMode="auto">
          <a:xfrm>
            <a:off x="7608888" y="3194050"/>
            <a:ext cx="2254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2330" name="Rectangle 38"/>
          <p:cNvSpPr>
            <a:spLocks noChangeArrowheads="1"/>
          </p:cNvSpPr>
          <p:nvPr/>
        </p:nvSpPr>
        <p:spPr bwMode="auto">
          <a:xfrm>
            <a:off x="6846888" y="3309938"/>
            <a:ext cx="762000" cy="457200"/>
          </a:xfrm>
          <a:prstGeom prst="rect">
            <a:avLst/>
          </a:prstGeom>
          <a:solidFill>
            <a:schemeClr val="accent1"/>
          </a:solidFill>
          <a:ln w="9525">
            <a:solidFill>
              <a:schemeClr val="tx1"/>
            </a:solidFill>
            <a:miter lim="800000"/>
            <a:headEnd/>
            <a:tailEnd/>
          </a:ln>
        </p:spPr>
        <p:txBody>
          <a:bodyPr wrap="none" anchor="ctr"/>
          <a:lstStyle/>
          <a:p>
            <a:endParaRPr lang="en-US"/>
          </a:p>
        </p:txBody>
      </p:sp>
      <p:cxnSp>
        <p:nvCxnSpPr>
          <p:cNvPr id="12331" name="AutoShape 39"/>
          <p:cNvCxnSpPr>
            <a:cxnSpLocks noChangeShapeType="1"/>
            <a:stCxn id="12333" idx="0"/>
            <a:endCxn id="12332" idx="2"/>
          </p:cNvCxnSpPr>
          <p:nvPr/>
        </p:nvCxnSpPr>
        <p:spPr bwMode="auto">
          <a:xfrm flipV="1">
            <a:off x="7227888" y="3346450"/>
            <a:ext cx="0" cy="192088"/>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2332" name="Rectangle 40"/>
          <p:cNvSpPr>
            <a:spLocks noChangeArrowheads="1"/>
          </p:cNvSpPr>
          <p:nvPr/>
        </p:nvSpPr>
        <p:spPr bwMode="auto">
          <a:xfrm>
            <a:off x="6846888" y="3040063"/>
            <a:ext cx="762000" cy="306387"/>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a:p>
        </p:txBody>
      </p:sp>
      <p:sp>
        <p:nvSpPr>
          <p:cNvPr id="12333" name="AutoShape 41"/>
          <p:cNvSpPr>
            <a:spLocks noChangeArrowheads="1"/>
          </p:cNvSpPr>
          <p:nvPr/>
        </p:nvSpPr>
        <p:spPr bwMode="auto">
          <a:xfrm>
            <a:off x="7135813" y="3538538"/>
            <a:ext cx="184150" cy="184150"/>
          </a:xfrm>
          <a:prstGeom prst="flowChartSummingJunction">
            <a:avLst/>
          </a:prstGeom>
          <a:solidFill>
            <a:schemeClr val="accent1"/>
          </a:solidFill>
          <a:ln w="9525">
            <a:solidFill>
              <a:schemeClr val="tx1"/>
            </a:solidFill>
            <a:round/>
            <a:headEnd/>
            <a:tailEnd/>
          </a:ln>
        </p:spPr>
        <p:txBody>
          <a:bodyPr wrap="none" anchor="ctr"/>
          <a:lstStyle/>
          <a:p>
            <a:endParaRPr lang="en-US"/>
          </a:p>
        </p:txBody>
      </p:sp>
      <p:sp>
        <p:nvSpPr>
          <p:cNvPr id="12334" name="Text Box 42"/>
          <p:cNvSpPr txBox="1">
            <a:spLocks noChangeArrowheads="1"/>
          </p:cNvSpPr>
          <p:nvPr/>
        </p:nvSpPr>
        <p:spPr bwMode="auto">
          <a:xfrm>
            <a:off x="6992938" y="3605213"/>
            <a:ext cx="195262"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2335" name="AutoShape 43"/>
          <p:cNvSpPr>
            <a:spLocks noChangeArrowheads="1"/>
          </p:cNvSpPr>
          <p:nvPr/>
        </p:nvSpPr>
        <p:spPr bwMode="auto">
          <a:xfrm rot="-5400000">
            <a:off x="7158832" y="3378993"/>
            <a:ext cx="139700" cy="138113"/>
          </a:xfrm>
          <a:prstGeom prst="flowChartDelay">
            <a:avLst/>
          </a:prstGeom>
          <a:solidFill>
            <a:schemeClr val="accent1"/>
          </a:solidFill>
          <a:ln w="9525">
            <a:solidFill>
              <a:schemeClr val="tx1"/>
            </a:solidFill>
            <a:miter lim="800000"/>
            <a:headEnd/>
            <a:tailEnd/>
          </a:ln>
        </p:spPr>
        <p:txBody>
          <a:bodyPr vert="eaVert" wrap="none" anchor="ctr"/>
          <a:lstStyle/>
          <a:p>
            <a:pPr algn="ctr" eaLnBrk="1" hangingPunct="1"/>
            <a:endParaRPr lang="en-US"/>
          </a:p>
        </p:txBody>
      </p:sp>
      <p:graphicFrame>
        <p:nvGraphicFramePr>
          <p:cNvPr id="12298" name="Object 44"/>
          <p:cNvGraphicFramePr>
            <a:graphicFrameLocks noChangeAspect="1"/>
          </p:cNvGraphicFramePr>
          <p:nvPr/>
        </p:nvGraphicFramePr>
        <p:xfrm>
          <a:off x="7170738" y="3395663"/>
          <a:ext cx="114300" cy="107950"/>
        </p:xfrm>
        <a:graphic>
          <a:graphicData uri="http://schemas.openxmlformats.org/presentationml/2006/ole">
            <mc:AlternateContent xmlns:mc="http://schemas.openxmlformats.org/markup-compatibility/2006">
              <mc:Choice xmlns:v="urn:schemas-microsoft-com:vml" Requires="v">
                <p:oleObj spid="_x0000_s12301" name="Equation" r:id="rId26" imgW="190440" imgH="177480" progId="Equation.DSMT4">
                  <p:embed/>
                </p:oleObj>
              </mc:Choice>
              <mc:Fallback>
                <p:oleObj name="Equation" r:id="rId26" imgW="190440" imgH="177480" progId="Equation.DSMT4">
                  <p:embed/>
                  <p:pic>
                    <p:nvPicPr>
                      <p:cNvPr id="12298" name="Object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0738" y="3395663"/>
                        <a:ext cx="114300" cy="107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36" name="Text Box 45"/>
          <p:cNvSpPr txBox="1">
            <a:spLocks noChangeArrowheads="1"/>
          </p:cNvSpPr>
          <p:nvPr/>
        </p:nvSpPr>
        <p:spPr bwMode="auto">
          <a:xfrm>
            <a:off x="7234238" y="3568700"/>
            <a:ext cx="2444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aphicFrame>
        <p:nvGraphicFramePr>
          <p:cNvPr id="12299" name="Object 46"/>
          <p:cNvGraphicFramePr>
            <a:graphicFrameLocks noChangeAspect="1"/>
          </p:cNvGraphicFramePr>
          <p:nvPr/>
        </p:nvGraphicFramePr>
        <p:xfrm>
          <a:off x="7107238" y="3073400"/>
          <a:ext cx="241300" cy="241300"/>
        </p:xfrm>
        <a:graphic>
          <a:graphicData uri="http://schemas.openxmlformats.org/presentationml/2006/ole">
            <mc:AlternateContent xmlns:mc="http://schemas.openxmlformats.org/markup-compatibility/2006">
              <mc:Choice xmlns:v="urn:schemas-microsoft-com:vml" Requires="v">
                <p:oleObj spid="_x0000_s12302" name="Equation" r:id="rId27" imgW="241200" imgH="241200" progId="Equation.DSMT4">
                  <p:embed/>
                </p:oleObj>
              </mc:Choice>
              <mc:Fallback>
                <p:oleObj name="Equation" r:id="rId27" imgW="241200" imgH="241200" progId="Equation.DSMT4">
                  <p:embed/>
                  <p:pic>
                    <p:nvPicPr>
                      <p:cNvPr id="12299" name="Object 4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107238" y="307340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2337" name="AutoShape 47"/>
          <p:cNvCxnSpPr>
            <a:cxnSpLocks noChangeShapeType="1"/>
            <a:stCxn id="12339" idx="4"/>
            <a:endCxn id="12333" idx="6"/>
          </p:cNvCxnSpPr>
          <p:nvPr/>
        </p:nvCxnSpPr>
        <p:spPr bwMode="auto">
          <a:xfrm rot="5400000">
            <a:off x="7396956" y="3155157"/>
            <a:ext cx="398463" cy="552450"/>
          </a:xfrm>
          <a:prstGeom prst="bentConnector2">
            <a:avLst/>
          </a:prstGeom>
          <a:noFill/>
          <a:ln w="12700">
            <a:solidFill>
              <a:srgbClr val="0000FF"/>
            </a:solidFill>
            <a:miter lim="800000"/>
            <a:headEnd/>
            <a:tailEnd type="triangle" w="med" len="med"/>
          </a:ln>
          <a:extLst>
            <a:ext uri="{909E8E84-426E-40dd-AFC4-6F175D3DCCD1}">
              <a14:hiddenFill xmlns="" xmlns:a14="http://schemas.microsoft.com/office/drawing/2010/main">
                <a:noFill/>
              </a14:hiddenFill>
            </a:ext>
          </a:extLst>
        </p:spPr>
      </p:cxnSp>
      <p:sp>
        <p:nvSpPr>
          <p:cNvPr id="12338" name="AutoShape 48"/>
          <p:cNvSpPr>
            <a:spLocks noChangeArrowheads="1"/>
          </p:cNvSpPr>
          <p:nvPr/>
        </p:nvSpPr>
        <p:spPr bwMode="auto">
          <a:xfrm>
            <a:off x="6411913" y="33464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2339" name="AutoShape 49"/>
          <p:cNvSpPr>
            <a:spLocks noChangeArrowheads="1"/>
          </p:cNvSpPr>
          <p:nvPr/>
        </p:nvSpPr>
        <p:spPr bwMode="auto">
          <a:xfrm>
            <a:off x="7834313" y="31559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2340" name="AutoShape 50"/>
          <p:cNvCxnSpPr>
            <a:cxnSpLocks noChangeShapeType="1"/>
            <a:stCxn id="12328" idx="0"/>
            <a:endCxn id="12338" idx="4"/>
          </p:cNvCxnSpPr>
          <p:nvPr/>
        </p:nvCxnSpPr>
        <p:spPr bwMode="auto">
          <a:xfrm flipV="1">
            <a:off x="6450013" y="3422650"/>
            <a:ext cx="0" cy="23971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341" name="AutoShape 51"/>
          <p:cNvCxnSpPr>
            <a:cxnSpLocks noChangeShapeType="1"/>
            <a:stCxn id="12338" idx="6"/>
            <a:endCxn id="12332" idx="1"/>
          </p:cNvCxnSpPr>
          <p:nvPr/>
        </p:nvCxnSpPr>
        <p:spPr bwMode="auto">
          <a:xfrm flipV="1">
            <a:off x="6488113" y="3194050"/>
            <a:ext cx="358775" cy="190500"/>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aphicFrame>
        <p:nvGraphicFramePr>
          <p:cNvPr id="12300" name="Object 52"/>
          <p:cNvGraphicFramePr>
            <a:graphicFrameLocks noChangeAspect="1"/>
          </p:cNvGraphicFramePr>
          <p:nvPr/>
        </p:nvGraphicFramePr>
        <p:xfrm>
          <a:off x="6062663" y="3422650"/>
          <a:ext cx="266700" cy="266700"/>
        </p:xfrm>
        <a:graphic>
          <a:graphicData uri="http://schemas.openxmlformats.org/presentationml/2006/ole">
            <mc:AlternateContent xmlns:mc="http://schemas.openxmlformats.org/markup-compatibility/2006">
              <mc:Choice xmlns:v="urn:schemas-microsoft-com:vml" Requires="v">
                <p:oleObj spid="_x0000_s12303" name="Equation" r:id="rId29" imgW="266400" imgH="266400" progId="Equation.DSMT4">
                  <p:embed/>
                </p:oleObj>
              </mc:Choice>
              <mc:Fallback>
                <p:oleObj name="Equation" r:id="rId29" imgW="266400" imgH="266400" progId="Equation.DSMT4">
                  <p:embed/>
                  <p:pic>
                    <p:nvPicPr>
                      <p:cNvPr id="12300" name="Object 5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62663" y="3422650"/>
                        <a:ext cx="2667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2342" name="AutoShape 53"/>
          <p:cNvCxnSpPr>
            <a:cxnSpLocks noChangeShapeType="1"/>
            <a:stCxn id="12380" idx="6"/>
            <a:endCxn id="12328" idx="1"/>
          </p:cNvCxnSpPr>
          <p:nvPr/>
        </p:nvCxnSpPr>
        <p:spPr bwMode="auto">
          <a:xfrm>
            <a:off x="5614988" y="3776663"/>
            <a:ext cx="7207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343" name="AutoShape 54"/>
          <p:cNvCxnSpPr>
            <a:cxnSpLocks noChangeShapeType="1"/>
            <a:stCxn id="12376" idx="3"/>
            <a:endCxn id="12328" idx="2"/>
          </p:cNvCxnSpPr>
          <p:nvPr/>
        </p:nvCxnSpPr>
        <p:spPr bwMode="auto">
          <a:xfrm flipV="1">
            <a:off x="5767388" y="3890963"/>
            <a:ext cx="682625" cy="315912"/>
          </a:xfrm>
          <a:prstGeom prst="bentConnector2">
            <a:avLst/>
          </a:prstGeom>
          <a:noFill/>
          <a:ln w="9525" cap="rnd">
            <a:solidFill>
              <a:schemeClr val="tx1"/>
            </a:solidFill>
            <a:prstDash val="sysDot"/>
            <a:miter lim="800000"/>
            <a:headEnd/>
            <a:tailEnd/>
          </a:ln>
          <a:extLst>
            <a:ext uri="{909E8E84-426E-40dd-AFC4-6F175D3DCCD1}">
              <a14:hiddenFill xmlns="" xmlns:a14="http://schemas.microsoft.com/office/drawing/2010/main">
                <a:noFill/>
              </a14:hiddenFill>
            </a:ext>
          </a:extLst>
        </p:spPr>
      </p:cxnSp>
      <p:grpSp>
        <p:nvGrpSpPr>
          <p:cNvPr id="12344" name="Group 55"/>
          <p:cNvGrpSpPr>
            <a:grpSpLocks/>
          </p:cNvGrpSpPr>
          <p:nvPr/>
        </p:nvGrpSpPr>
        <p:grpSpPr bwMode="auto">
          <a:xfrm>
            <a:off x="538163" y="1295400"/>
            <a:ext cx="6034087" cy="2195513"/>
            <a:chOff x="339" y="816"/>
            <a:chExt cx="3801" cy="1383"/>
          </a:xfrm>
        </p:grpSpPr>
        <p:grpSp>
          <p:nvGrpSpPr>
            <p:cNvPr id="12406" name="Group 56"/>
            <p:cNvGrpSpPr>
              <a:grpSpLocks/>
            </p:cNvGrpSpPr>
            <p:nvPr/>
          </p:nvGrpSpPr>
          <p:grpSpPr bwMode="auto">
            <a:xfrm>
              <a:off x="2988" y="1632"/>
              <a:ext cx="1152" cy="567"/>
              <a:chOff x="2988" y="1632"/>
              <a:chExt cx="1152" cy="567"/>
            </a:xfrm>
          </p:grpSpPr>
          <p:graphicFrame>
            <p:nvGraphicFramePr>
              <p:cNvPr id="12307" name="Object 57"/>
              <p:cNvGraphicFramePr>
                <a:graphicFrameLocks noChangeAspect="1"/>
              </p:cNvGraphicFramePr>
              <p:nvPr/>
            </p:nvGraphicFramePr>
            <p:xfrm>
              <a:off x="3804" y="1708"/>
              <a:ext cx="144" cy="168"/>
            </p:xfrm>
            <a:graphic>
              <a:graphicData uri="http://schemas.openxmlformats.org/presentationml/2006/ole">
                <mc:AlternateContent xmlns:mc="http://schemas.openxmlformats.org/markup-compatibility/2006">
                  <mc:Choice xmlns:v="urn:schemas-microsoft-com:vml" Requires="v">
                    <p:oleObj spid="_x0000_s12304" name="Equation" r:id="rId31" imgW="228600" imgH="266400" progId="Equation.DSMT4">
                      <p:embed/>
                    </p:oleObj>
                  </mc:Choice>
                  <mc:Fallback>
                    <p:oleObj name="Equation" r:id="rId31" imgW="228600" imgH="266400" progId="Equation.DSMT4">
                      <p:embed/>
                      <p:pic>
                        <p:nvPicPr>
                          <p:cNvPr id="12307" name="Object 5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804" y="1708"/>
                            <a:ext cx="144" cy="1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2415" name="Group 58"/>
              <p:cNvGrpSpPr>
                <a:grpSpLocks/>
              </p:cNvGrpSpPr>
              <p:nvPr/>
            </p:nvGrpSpPr>
            <p:grpSpPr bwMode="auto">
              <a:xfrm>
                <a:off x="2988" y="1632"/>
                <a:ext cx="1152" cy="567"/>
                <a:chOff x="2988" y="1632"/>
                <a:chExt cx="1152" cy="567"/>
              </a:xfrm>
            </p:grpSpPr>
            <p:sp>
              <p:nvSpPr>
                <p:cNvPr id="12416" name="Rectangle 59"/>
                <p:cNvSpPr>
                  <a:spLocks noChangeArrowheads="1"/>
                </p:cNvSpPr>
                <p:nvPr/>
              </p:nvSpPr>
              <p:spPr bwMode="auto">
                <a:xfrm>
                  <a:off x="3991" y="1820"/>
                  <a:ext cx="144" cy="144"/>
                </a:xfrm>
                <a:prstGeom prst="rect">
                  <a:avLst/>
                </a:prstGeom>
                <a:solidFill>
                  <a:srgbClr val="CC99FF"/>
                </a:solidFill>
                <a:ln w="9525">
                  <a:solidFill>
                    <a:schemeClr val="tx1"/>
                  </a:solidFill>
                  <a:miter lim="800000"/>
                  <a:headEnd/>
                  <a:tailEnd/>
                </a:ln>
              </p:spPr>
              <p:txBody>
                <a:bodyPr wrap="none" anchor="ctr"/>
                <a:lstStyle/>
                <a:p>
                  <a:endParaRPr lang="en-US"/>
                </a:p>
              </p:txBody>
            </p:sp>
            <p:grpSp>
              <p:nvGrpSpPr>
                <p:cNvPr id="12417" name="Group 60"/>
                <p:cNvGrpSpPr>
                  <a:grpSpLocks/>
                </p:cNvGrpSpPr>
                <p:nvPr/>
              </p:nvGrpSpPr>
              <p:grpSpPr bwMode="auto">
                <a:xfrm>
                  <a:off x="2988" y="1632"/>
                  <a:ext cx="1152" cy="567"/>
                  <a:chOff x="2988" y="1632"/>
                  <a:chExt cx="1152" cy="567"/>
                </a:xfrm>
              </p:grpSpPr>
              <p:grpSp>
                <p:nvGrpSpPr>
                  <p:cNvPr id="12418" name="Group 61"/>
                  <p:cNvGrpSpPr>
                    <a:grpSpLocks/>
                  </p:cNvGrpSpPr>
                  <p:nvPr/>
                </p:nvGrpSpPr>
                <p:grpSpPr bwMode="auto">
                  <a:xfrm>
                    <a:off x="3537" y="1800"/>
                    <a:ext cx="603" cy="308"/>
                    <a:chOff x="3537" y="1800"/>
                    <a:chExt cx="603" cy="308"/>
                  </a:xfrm>
                </p:grpSpPr>
                <p:graphicFrame>
                  <p:nvGraphicFramePr>
                    <p:cNvPr id="12310" name="Object 62"/>
                    <p:cNvGraphicFramePr>
                      <a:graphicFrameLocks noChangeAspect="1"/>
                    </p:cNvGraphicFramePr>
                    <p:nvPr/>
                  </p:nvGraphicFramePr>
                  <p:xfrm>
                    <a:off x="3988" y="1820"/>
                    <a:ext cx="152" cy="152"/>
                  </p:xfrm>
                  <a:graphic>
                    <a:graphicData uri="http://schemas.openxmlformats.org/presentationml/2006/ole">
                      <mc:AlternateContent xmlns:mc="http://schemas.openxmlformats.org/markup-compatibility/2006">
                        <mc:Choice xmlns:v="urn:schemas-microsoft-com:vml" Requires="v">
                          <p:oleObj spid="_x0000_s12305" name="Equation" r:id="rId33" imgW="241200" imgH="241200" progId="Equation.DSMT4">
                            <p:embed/>
                          </p:oleObj>
                        </mc:Choice>
                        <mc:Fallback>
                          <p:oleObj name="Equation" r:id="rId33" imgW="241200" imgH="241200" progId="Equation.DSMT4">
                            <p:embed/>
                            <p:pic>
                              <p:nvPicPr>
                                <p:cNvPr id="12310" name="Object 6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988" y="1820"/>
                                  <a:ext cx="152"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2432" name="AutoShape 63"/>
                    <p:cNvCxnSpPr>
                      <a:cxnSpLocks noChangeShapeType="1"/>
                      <a:stCxn id="12416" idx="2"/>
                    </p:cNvCxnSpPr>
                    <p:nvPr/>
                  </p:nvCxnSpPr>
                  <p:spPr bwMode="auto">
                    <a:xfrm>
                      <a:off x="4063" y="1964"/>
                      <a:ext cx="0" cy="144"/>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433" name="AutoShape 64"/>
                    <p:cNvCxnSpPr>
                      <a:cxnSpLocks noChangeShapeType="1"/>
                      <a:stCxn id="12428" idx="6"/>
                      <a:endCxn id="12416" idx="1"/>
                    </p:cNvCxnSpPr>
                    <p:nvPr/>
                  </p:nvCxnSpPr>
                  <p:spPr bwMode="auto">
                    <a:xfrm>
                      <a:off x="3537" y="1800"/>
                      <a:ext cx="454" cy="92"/>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12434" name="AutoShape 65"/>
                    <p:cNvCxnSpPr>
                      <a:cxnSpLocks noChangeShapeType="1"/>
                      <a:stCxn id="12423" idx="3"/>
                    </p:cNvCxnSpPr>
                    <p:nvPr/>
                  </p:nvCxnSpPr>
                  <p:spPr bwMode="auto">
                    <a:xfrm flipV="1">
                      <a:off x="3633" y="1820"/>
                      <a:ext cx="431" cy="250"/>
                    </a:xfrm>
                    <a:prstGeom prst="bentConnector4">
                      <a:avLst>
                        <a:gd name="adj1" fmla="val 41069"/>
                        <a:gd name="adj2" fmla="val 157602"/>
                      </a:avLst>
                    </a:prstGeom>
                    <a:noFill/>
                    <a:ln w="9525" cap="rnd">
                      <a:solidFill>
                        <a:schemeClr val="tx1"/>
                      </a:solidFill>
                      <a:prstDash val="sysDot"/>
                      <a:miter lim="800000"/>
                      <a:headEnd/>
                      <a:tailEnd/>
                    </a:ln>
                    <a:extLst>
                      <a:ext uri="{909E8E84-426E-40dd-AFC4-6F175D3DCCD1}">
                        <a14:hiddenFill xmlns="" xmlns:a14="http://schemas.microsoft.com/office/drawing/2010/main">
                          <a:noFill/>
                        </a14:hiddenFill>
                      </a:ext>
                    </a:extLst>
                  </p:spPr>
                </p:cxnSp>
              </p:grpSp>
              <p:grpSp>
                <p:nvGrpSpPr>
                  <p:cNvPr id="12419" name="Group 66"/>
                  <p:cNvGrpSpPr>
                    <a:grpSpLocks/>
                  </p:cNvGrpSpPr>
                  <p:nvPr/>
                </p:nvGrpSpPr>
                <p:grpSpPr bwMode="auto">
                  <a:xfrm>
                    <a:off x="2988" y="1632"/>
                    <a:ext cx="672" cy="567"/>
                    <a:chOff x="2988" y="1632"/>
                    <a:chExt cx="672" cy="567"/>
                  </a:xfrm>
                </p:grpSpPr>
                <p:graphicFrame>
                  <p:nvGraphicFramePr>
                    <p:cNvPr id="12308" name="Object 67"/>
                    <p:cNvGraphicFramePr>
                      <a:graphicFrameLocks noChangeAspect="1"/>
                    </p:cNvGraphicFramePr>
                    <p:nvPr/>
                  </p:nvGraphicFramePr>
                  <p:xfrm>
                    <a:off x="2988" y="1632"/>
                    <a:ext cx="136" cy="168"/>
                  </p:xfrm>
                  <a:graphic>
                    <a:graphicData uri="http://schemas.openxmlformats.org/presentationml/2006/ole">
                      <mc:AlternateContent xmlns:mc="http://schemas.openxmlformats.org/markup-compatibility/2006">
                        <mc:Choice xmlns:v="urn:schemas-microsoft-com:vml" Requires="v">
                          <p:oleObj spid="_x0000_s12306" name="Equation" r:id="rId35" imgW="215640" imgH="266400" progId="Equation.DSMT4">
                            <p:embed/>
                          </p:oleObj>
                        </mc:Choice>
                        <mc:Fallback>
                          <p:oleObj name="Equation" r:id="rId35" imgW="215640" imgH="266400" progId="Equation.DSMT4">
                            <p:embed/>
                            <p:pic>
                              <p:nvPicPr>
                                <p:cNvPr id="12308" name="Object 6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988" y="1632"/>
                                  <a:ext cx="136" cy="1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420" name="Rectangle 68"/>
                    <p:cNvSpPr>
                      <a:spLocks noChangeArrowheads="1"/>
                    </p:cNvSpPr>
                    <p:nvPr/>
                  </p:nvSpPr>
                  <p:spPr bwMode="auto">
                    <a:xfrm>
                      <a:off x="3132" y="1680"/>
                      <a:ext cx="528" cy="47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2421" name="AutoShape 69"/>
                    <p:cNvSpPr>
                      <a:spLocks noChangeArrowheads="1"/>
                    </p:cNvSpPr>
                    <p:nvPr/>
                  </p:nvSpPr>
                  <p:spPr bwMode="auto">
                    <a:xfrm>
                      <a:off x="3217" y="2012"/>
                      <a:ext cx="116" cy="116"/>
                    </a:xfrm>
                    <a:prstGeom prst="flowChartSummingJunction">
                      <a:avLst/>
                    </a:prstGeom>
                    <a:solidFill>
                      <a:srgbClr val="33CCCC"/>
                    </a:solidFill>
                    <a:ln w="9525">
                      <a:solidFill>
                        <a:schemeClr val="tx1"/>
                      </a:solidFill>
                      <a:round/>
                      <a:headEnd/>
                      <a:tailEnd/>
                    </a:ln>
                  </p:spPr>
                  <p:txBody>
                    <a:bodyPr wrap="none" anchor="ctr"/>
                    <a:lstStyle/>
                    <a:p>
                      <a:endParaRPr lang="en-US"/>
                    </a:p>
                  </p:txBody>
                </p:sp>
                <p:cxnSp>
                  <p:nvCxnSpPr>
                    <p:cNvPr id="12422" name="AutoShape 70"/>
                    <p:cNvCxnSpPr>
                      <a:cxnSpLocks noChangeShapeType="1"/>
                      <a:stCxn id="12427" idx="4"/>
                      <a:endCxn id="12421" idx="0"/>
                    </p:cNvCxnSpPr>
                    <p:nvPr/>
                  </p:nvCxnSpPr>
                  <p:spPr bwMode="auto">
                    <a:xfrm rot="5400000">
                      <a:off x="3181" y="1918"/>
                      <a:ext cx="188"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12423" name="Rectangle 71"/>
                    <p:cNvSpPr>
                      <a:spLocks noChangeArrowheads="1"/>
                    </p:cNvSpPr>
                    <p:nvPr/>
                  </p:nvSpPr>
                  <p:spPr bwMode="auto">
                    <a:xfrm>
                      <a:off x="3393" y="2022"/>
                      <a:ext cx="240" cy="96"/>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12424" name="AutoShape 72"/>
                    <p:cNvCxnSpPr>
                      <a:cxnSpLocks noChangeShapeType="1"/>
                      <a:stCxn id="12423" idx="0"/>
                      <a:endCxn id="12428" idx="4"/>
                    </p:cNvCxnSpPr>
                    <p:nvPr/>
                  </p:nvCxnSpPr>
                  <p:spPr bwMode="auto">
                    <a:xfrm flipV="1">
                      <a:off x="3513" y="1824"/>
                      <a:ext cx="0" cy="198"/>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2425" name="AutoShape 73"/>
                    <p:cNvSpPr>
                      <a:spLocks noChangeArrowheads="1"/>
                    </p:cNvSpPr>
                    <p:nvPr/>
                  </p:nvSpPr>
                  <p:spPr bwMode="auto">
                    <a:xfrm rot="-5400000">
                      <a:off x="3469" y="1900"/>
                      <a:ext cx="88" cy="87"/>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graphicFrame>
                  <p:nvGraphicFramePr>
                    <p:cNvPr id="12309" name="Object 74"/>
                    <p:cNvGraphicFramePr>
                      <a:graphicFrameLocks noChangeAspect="1"/>
                    </p:cNvGraphicFramePr>
                    <p:nvPr/>
                  </p:nvGraphicFramePr>
                  <p:xfrm>
                    <a:off x="3477" y="1900"/>
                    <a:ext cx="72" cy="68"/>
                  </p:xfrm>
                  <a:graphic>
                    <a:graphicData uri="http://schemas.openxmlformats.org/presentationml/2006/ole">
                      <mc:AlternateContent xmlns:mc="http://schemas.openxmlformats.org/markup-compatibility/2006">
                        <mc:Choice xmlns:v="urn:schemas-microsoft-com:vml" Requires="v">
                          <p:oleObj spid="_x0000_s12307" name="Equation" r:id="rId37" imgW="190440" imgH="177480" progId="Equation.DSMT4">
                            <p:embed/>
                          </p:oleObj>
                        </mc:Choice>
                        <mc:Fallback>
                          <p:oleObj name="Equation" r:id="rId37" imgW="190440" imgH="177480" progId="Equation.DSMT4">
                            <p:embed/>
                            <p:pic>
                              <p:nvPicPr>
                                <p:cNvPr id="12309" name="Object 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7" y="1900"/>
                                  <a:ext cx="72" cy="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2426" name="AutoShape 75"/>
                    <p:cNvCxnSpPr>
                      <a:cxnSpLocks noChangeShapeType="1"/>
                      <a:stCxn id="12421" idx="6"/>
                      <a:endCxn id="12423" idx="1"/>
                    </p:cNvCxnSpPr>
                    <p:nvPr/>
                  </p:nvCxnSpPr>
                  <p:spPr bwMode="auto">
                    <a:xfrm>
                      <a:off x="3333" y="2070"/>
                      <a:ext cx="6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2427" name="AutoShape 76"/>
                    <p:cNvSpPr>
                      <a:spLocks noChangeArrowheads="1"/>
                    </p:cNvSpPr>
                    <p:nvPr/>
                  </p:nvSpPr>
                  <p:spPr bwMode="auto">
                    <a:xfrm>
                      <a:off x="3251" y="1776"/>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2428" name="AutoShape 77"/>
                    <p:cNvSpPr>
                      <a:spLocks noChangeArrowheads="1"/>
                    </p:cNvSpPr>
                    <p:nvPr/>
                  </p:nvSpPr>
                  <p:spPr bwMode="auto">
                    <a:xfrm>
                      <a:off x="3489" y="1776"/>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2429" name="AutoShape 78"/>
                    <p:cNvCxnSpPr>
                      <a:cxnSpLocks noChangeShapeType="1"/>
                      <a:stCxn id="12427" idx="6"/>
                      <a:endCxn id="12428" idx="2"/>
                    </p:cNvCxnSpPr>
                    <p:nvPr/>
                  </p:nvCxnSpPr>
                  <p:spPr bwMode="auto">
                    <a:xfrm>
                      <a:off x="3299" y="1800"/>
                      <a:ext cx="19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2430" name="Text Box 79"/>
                    <p:cNvSpPr txBox="1">
                      <a:spLocks noChangeArrowheads="1"/>
                    </p:cNvSpPr>
                    <p:nvPr/>
                  </p:nvSpPr>
                  <p:spPr bwMode="auto">
                    <a:xfrm>
                      <a:off x="3135" y="2055"/>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2431" name="Text Box 80"/>
                    <p:cNvSpPr txBox="1">
                      <a:spLocks noChangeArrowheads="1"/>
                    </p:cNvSpPr>
                    <p:nvPr/>
                  </p:nvSpPr>
                  <p:spPr bwMode="auto">
                    <a:xfrm>
                      <a:off x="3170" y="1910"/>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pSp>
            </p:grpSp>
          </p:grpSp>
        </p:grpSp>
        <p:grpSp>
          <p:nvGrpSpPr>
            <p:cNvPr id="12407" name="Group 81"/>
            <p:cNvGrpSpPr>
              <a:grpSpLocks/>
            </p:cNvGrpSpPr>
            <p:nvPr/>
          </p:nvGrpSpPr>
          <p:grpSpPr bwMode="auto">
            <a:xfrm>
              <a:off x="339" y="816"/>
              <a:ext cx="2912" cy="984"/>
              <a:chOff x="339" y="816"/>
              <a:chExt cx="2912" cy="984"/>
            </a:xfrm>
          </p:grpSpPr>
          <p:grpSp>
            <p:nvGrpSpPr>
              <p:cNvPr id="12408" name="Group 82"/>
              <p:cNvGrpSpPr>
                <a:grpSpLocks/>
              </p:cNvGrpSpPr>
              <p:nvPr/>
            </p:nvGrpSpPr>
            <p:grpSpPr bwMode="auto">
              <a:xfrm>
                <a:off x="1431" y="816"/>
                <a:ext cx="576" cy="524"/>
                <a:chOff x="1431" y="816"/>
                <a:chExt cx="576" cy="524"/>
              </a:xfrm>
            </p:grpSpPr>
            <p:sp>
              <p:nvSpPr>
                <p:cNvPr id="12413" name="AutoShape 83"/>
                <p:cNvSpPr>
                  <a:spLocks noChangeArrowheads="1"/>
                </p:cNvSpPr>
                <p:nvPr/>
              </p:nvSpPr>
              <p:spPr bwMode="auto">
                <a:xfrm>
                  <a:off x="1431"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2306" name="Object 84"/>
                <p:cNvGraphicFramePr>
                  <a:graphicFrameLocks noChangeAspect="1"/>
                </p:cNvGraphicFramePr>
                <p:nvPr/>
              </p:nvGraphicFramePr>
              <p:xfrm>
                <a:off x="1467" y="824"/>
                <a:ext cx="504" cy="176"/>
              </p:xfrm>
              <a:graphic>
                <a:graphicData uri="http://schemas.openxmlformats.org/presentationml/2006/ole">
                  <mc:AlternateContent xmlns:mc="http://schemas.openxmlformats.org/markup-compatibility/2006">
                    <mc:Choice xmlns:v="urn:schemas-microsoft-com:vml" Requires="v">
                      <p:oleObj spid="_x0000_s12308" name="Equation" r:id="rId38" imgW="799920" imgH="279360" progId="Equation.DSMT4">
                        <p:embed/>
                      </p:oleObj>
                    </mc:Choice>
                    <mc:Fallback>
                      <p:oleObj name="Equation" r:id="rId38" imgW="799920" imgH="279360" progId="Equation.DSMT4">
                        <p:embed/>
                        <p:pic>
                          <p:nvPicPr>
                            <p:cNvPr id="12306" name="Object 8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467" y="824"/>
                              <a:ext cx="504"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2414" name="AutoShape 85"/>
                <p:cNvCxnSpPr>
                  <a:cxnSpLocks noChangeShapeType="1"/>
                  <a:stCxn id="12413" idx="2"/>
                  <a:endCxn id="12411" idx="0"/>
                </p:cNvCxnSpPr>
                <p:nvPr/>
              </p:nvCxnSpPr>
              <p:spPr bwMode="auto">
                <a:xfrm rot="5400000">
                  <a:off x="1553" y="1174"/>
                  <a:ext cx="332"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grpSp>
            <p:nvGrpSpPr>
              <p:cNvPr id="12409" name="Group 86"/>
              <p:cNvGrpSpPr>
                <a:grpSpLocks/>
              </p:cNvGrpSpPr>
              <p:nvPr/>
            </p:nvGrpSpPr>
            <p:grpSpPr bwMode="auto">
              <a:xfrm>
                <a:off x="339" y="1340"/>
                <a:ext cx="2912" cy="460"/>
                <a:chOff x="339" y="1340"/>
                <a:chExt cx="2912" cy="460"/>
              </a:xfrm>
            </p:grpSpPr>
            <p:cxnSp>
              <p:nvCxnSpPr>
                <p:cNvPr id="12410" name="AutoShape 87"/>
                <p:cNvCxnSpPr>
                  <a:cxnSpLocks noChangeShapeType="1"/>
                  <a:endCxn id="12411" idx="2"/>
                </p:cNvCxnSpPr>
                <p:nvPr/>
              </p:nvCxnSpPr>
              <p:spPr bwMode="auto">
                <a:xfrm rot="-5400000">
                  <a:off x="824" y="879"/>
                  <a:ext cx="385" cy="1356"/>
                </a:xfrm>
                <a:prstGeom prst="bentConnector2">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12411" name="AutoShape 88"/>
                <p:cNvSpPr>
                  <a:spLocks noChangeArrowheads="1"/>
                </p:cNvSpPr>
                <p:nvPr/>
              </p:nvSpPr>
              <p:spPr bwMode="auto">
                <a:xfrm>
                  <a:off x="1695" y="1340"/>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2412" name="AutoShape 89"/>
                <p:cNvCxnSpPr>
                  <a:cxnSpLocks noChangeShapeType="1"/>
                  <a:stCxn id="12411" idx="6"/>
                </p:cNvCxnSpPr>
                <p:nvPr/>
              </p:nvCxnSpPr>
              <p:spPr bwMode="auto">
                <a:xfrm>
                  <a:off x="1743" y="1364"/>
                  <a:ext cx="1508" cy="436"/>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grpSp>
      </p:grpSp>
      <p:grpSp>
        <p:nvGrpSpPr>
          <p:cNvPr id="12345" name="Group 90"/>
          <p:cNvGrpSpPr>
            <a:grpSpLocks/>
          </p:cNvGrpSpPr>
          <p:nvPr/>
        </p:nvGrpSpPr>
        <p:grpSpPr bwMode="auto">
          <a:xfrm>
            <a:off x="1708150" y="2743200"/>
            <a:ext cx="825500" cy="823913"/>
            <a:chOff x="1076" y="1728"/>
            <a:chExt cx="520" cy="519"/>
          </a:xfrm>
        </p:grpSpPr>
        <p:sp>
          <p:nvSpPr>
            <p:cNvPr id="12394" name="Rectangle 91"/>
            <p:cNvSpPr>
              <a:spLocks noChangeArrowheads="1"/>
            </p:cNvSpPr>
            <p:nvPr/>
          </p:nvSpPr>
          <p:spPr bwMode="auto">
            <a:xfrm>
              <a:off x="1089" y="1728"/>
              <a:ext cx="507" cy="47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2395" name="AutoShape 92"/>
            <p:cNvSpPr>
              <a:spLocks noChangeArrowheads="1"/>
            </p:cNvSpPr>
            <p:nvPr/>
          </p:nvSpPr>
          <p:spPr bwMode="auto">
            <a:xfrm>
              <a:off x="1153" y="2060"/>
              <a:ext cx="116" cy="116"/>
            </a:xfrm>
            <a:prstGeom prst="flowChartSummingJunction">
              <a:avLst/>
            </a:prstGeom>
            <a:solidFill>
              <a:srgbClr val="33CCCC"/>
            </a:solidFill>
            <a:ln w="9525">
              <a:solidFill>
                <a:schemeClr val="tx1"/>
              </a:solidFill>
              <a:round/>
              <a:headEnd/>
              <a:tailEnd/>
            </a:ln>
          </p:spPr>
          <p:txBody>
            <a:bodyPr wrap="none" anchor="ctr"/>
            <a:lstStyle/>
            <a:p>
              <a:endParaRPr lang="en-US"/>
            </a:p>
          </p:txBody>
        </p:sp>
        <p:sp>
          <p:nvSpPr>
            <p:cNvPr id="12396" name="Text Box 93"/>
            <p:cNvSpPr txBox="1">
              <a:spLocks noChangeArrowheads="1"/>
            </p:cNvSpPr>
            <p:nvPr/>
          </p:nvSpPr>
          <p:spPr bwMode="auto">
            <a:xfrm>
              <a:off x="1076" y="2103"/>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2397" name="Text Box 94"/>
            <p:cNvSpPr txBox="1">
              <a:spLocks noChangeArrowheads="1"/>
            </p:cNvSpPr>
            <p:nvPr/>
          </p:nvSpPr>
          <p:spPr bwMode="auto">
            <a:xfrm>
              <a:off x="1089" y="1968"/>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cxnSp>
          <p:nvCxnSpPr>
            <p:cNvPr id="12398" name="AutoShape 95"/>
            <p:cNvCxnSpPr>
              <a:cxnSpLocks noChangeShapeType="1"/>
              <a:stCxn id="12403" idx="4"/>
              <a:endCxn id="12395" idx="0"/>
            </p:cNvCxnSpPr>
            <p:nvPr/>
          </p:nvCxnSpPr>
          <p:spPr bwMode="auto">
            <a:xfrm rot="5400000">
              <a:off x="1116" y="1965"/>
              <a:ext cx="190"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12399" name="Rectangle 96"/>
            <p:cNvSpPr>
              <a:spLocks noChangeArrowheads="1"/>
            </p:cNvSpPr>
            <p:nvPr/>
          </p:nvSpPr>
          <p:spPr bwMode="auto">
            <a:xfrm>
              <a:off x="1329" y="2070"/>
              <a:ext cx="240" cy="96"/>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12400" name="AutoShape 97"/>
            <p:cNvCxnSpPr>
              <a:cxnSpLocks noChangeShapeType="1"/>
              <a:stCxn id="12399" idx="0"/>
              <a:endCxn id="12404" idx="4"/>
            </p:cNvCxnSpPr>
            <p:nvPr/>
          </p:nvCxnSpPr>
          <p:spPr bwMode="auto">
            <a:xfrm flipV="1">
              <a:off x="1449" y="1870"/>
              <a:ext cx="0" cy="2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2401" name="AutoShape 98"/>
            <p:cNvSpPr>
              <a:spLocks noChangeArrowheads="1"/>
            </p:cNvSpPr>
            <p:nvPr/>
          </p:nvSpPr>
          <p:spPr bwMode="auto">
            <a:xfrm rot="-5400000">
              <a:off x="1405" y="1948"/>
              <a:ext cx="88" cy="87"/>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graphicFrame>
          <p:nvGraphicFramePr>
            <p:cNvPr id="12305" name="Object 99"/>
            <p:cNvGraphicFramePr>
              <a:graphicFrameLocks noChangeAspect="1"/>
            </p:cNvGraphicFramePr>
            <p:nvPr/>
          </p:nvGraphicFramePr>
          <p:xfrm>
            <a:off x="1413" y="1948"/>
            <a:ext cx="72" cy="68"/>
          </p:xfrm>
          <a:graphic>
            <a:graphicData uri="http://schemas.openxmlformats.org/presentationml/2006/ole">
              <mc:AlternateContent xmlns:mc="http://schemas.openxmlformats.org/markup-compatibility/2006">
                <mc:Choice xmlns:v="urn:schemas-microsoft-com:vml" Requires="v">
                  <p:oleObj spid="_x0000_s12309" name="Equation" r:id="rId40" imgW="190440" imgH="177480" progId="Equation.DSMT4">
                    <p:embed/>
                  </p:oleObj>
                </mc:Choice>
                <mc:Fallback>
                  <p:oleObj name="Equation" r:id="rId40" imgW="190440" imgH="177480" progId="Equation.DSMT4">
                    <p:embed/>
                    <p:pic>
                      <p:nvPicPr>
                        <p:cNvPr id="12305" name="Object 9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3" y="1948"/>
                          <a:ext cx="72" cy="68"/>
                        </a:xfrm>
                        <a:prstGeom prst="rect">
                          <a:avLst/>
                        </a:prstGeom>
                        <a:noFill/>
                        <a:ln>
                          <a:noFill/>
                        </a:ln>
                        <a:effectLst/>
                        <a:extLst>
                          <a:ext uri="{909E8E84-426E-40dd-AFC4-6F175D3DCCD1}">
                            <a14:hiddenFill xmlns="" xmlns:a14="http://schemas.microsoft.com/office/drawing/2010/main">
                              <a:solidFill>
                                <a:srgbClr val="99CC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2402" name="AutoShape 100"/>
            <p:cNvCxnSpPr>
              <a:cxnSpLocks noChangeShapeType="1"/>
              <a:stCxn id="12395" idx="6"/>
              <a:endCxn id="12399" idx="1"/>
            </p:cNvCxnSpPr>
            <p:nvPr/>
          </p:nvCxnSpPr>
          <p:spPr bwMode="auto">
            <a:xfrm>
              <a:off x="1269" y="2118"/>
              <a:ext cx="6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2403" name="AutoShape 101"/>
            <p:cNvSpPr>
              <a:spLocks noChangeArrowheads="1"/>
            </p:cNvSpPr>
            <p:nvPr/>
          </p:nvSpPr>
          <p:spPr bwMode="auto">
            <a:xfrm>
              <a:off x="1187" y="1822"/>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2404" name="AutoShape 102"/>
            <p:cNvSpPr>
              <a:spLocks noChangeArrowheads="1"/>
            </p:cNvSpPr>
            <p:nvPr/>
          </p:nvSpPr>
          <p:spPr bwMode="auto">
            <a:xfrm>
              <a:off x="1425" y="1822"/>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2405" name="AutoShape 103"/>
            <p:cNvCxnSpPr>
              <a:cxnSpLocks noChangeShapeType="1"/>
              <a:stCxn id="12403" idx="6"/>
              <a:endCxn id="12404" idx="2"/>
            </p:cNvCxnSpPr>
            <p:nvPr/>
          </p:nvCxnSpPr>
          <p:spPr bwMode="auto">
            <a:xfrm>
              <a:off x="1235" y="1846"/>
              <a:ext cx="19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12346" name="Line 104"/>
          <p:cNvSpPr>
            <a:spLocks noChangeShapeType="1"/>
          </p:cNvSpPr>
          <p:nvPr/>
        </p:nvSpPr>
        <p:spPr bwMode="auto">
          <a:xfrm>
            <a:off x="1200150" y="2924175"/>
            <a:ext cx="1838325" cy="0"/>
          </a:xfrm>
          <a:prstGeom prst="line">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txBody>
          <a:bodyPr/>
          <a:lstStyle/>
          <a:p>
            <a:endParaRPr lang="en-US"/>
          </a:p>
        </p:txBody>
      </p:sp>
      <p:grpSp>
        <p:nvGrpSpPr>
          <p:cNvPr id="12347" name="Group 105"/>
          <p:cNvGrpSpPr>
            <a:grpSpLocks/>
          </p:cNvGrpSpPr>
          <p:nvPr/>
        </p:nvGrpSpPr>
        <p:grpSpPr bwMode="auto">
          <a:xfrm>
            <a:off x="538163" y="3081338"/>
            <a:ext cx="2876550" cy="1414462"/>
            <a:chOff x="339" y="1941"/>
            <a:chExt cx="1812" cy="891"/>
          </a:xfrm>
        </p:grpSpPr>
        <p:cxnSp>
          <p:nvCxnSpPr>
            <p:cNvPr id="12385" name="AutoShape 106"/>
            <p:cNvCxnSpPr>
              <a:cxnSpLocks noChangeShapeType="1"/>
              <a:stCxn id="12387" idx="6"/>
            </p:cNvCxnSpPr>
            <p:nvPr/>
          </p:nvCxnSpPr>
          <p:spPr bwMode="auto">
            <a:xfrm flipV="1">
              <a:off x="1235" y="2180"/>
              <a:ext cx="916" cy="156"/>
            </a:xfrm>
            <a:prstGeom prst="bentConnector2">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grpSp>
          <p:nvGrpSpPr>
            <p:cNvPr id="12386" name="Group 107"/>
            <p:cNvGrpSpPr>
              <a:grpSpLocks/>
            </p:cNvGrpSpPr>
            <p:nvPr/>
          </p:nvGrpSpPr>
          <p:grpSpPr bwMode="auto">
            <a:xfrm>
              <a:off x="339" y="1941"/>
              <a:ext cx="897" cy="891"/>
              <a:chOff x="339" y="1941"/>
              <a:chExt cx="897" cy="891"/>
            </a:xfrm>
          </p:grpSpPr>
          <p:sp>
            <p:nvSpPr>
              <p:cNvPr id="12387" name="AutoShape 108"/>
              <p:cNvSpPr>
                <a:spLocks noChangeArrowheads="1"/>
              </p:cNvSpPr>
              <p:nvPr/>
            </p:nvSpPr>
            <p:spPr bwMode="auto">
              <a:xfrm>
                <a:off x="1187" y="2312"/>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12388" name="AutoShape 109"/>
              <p:cNvSpPr>
                <a:spLocks noChangeArrowheads="1"/>
              </p:cNvSpPr>
              <p:nvPr/>
            </p:nvSpPr>
            <p:spPr bwMode="auto">
              <a:xfrm>
                <a:off x="1187" y="2784"/>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cxnSp>
            <p:nvCxnSpPr>
              <p:cNvPr id="12389" name="AutoShape 110"/>
              <p:cNvCxnSpPr>
                <a:cxnSpLocks noChangeShapeType="1"/>
                <a:stCxn id="12392" idx="0"/>
                <a:endCxn id="12387" idx="4"/>
              </p:cNvCxnSpPr>
              <p:nvPr/>
            </p:nvCxnSpPr>
            <p:spPr bwMode="auto">
              <a:xfrm flipH="1" flipV="1">
                <a:off x="1211" y="2360"/>
                <a:ext cx="1" cy="220"/>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cxnSp>
            <p:nvCxnSpPr>
              <p:cNvPr id="12390" name="AutoShape 111"/>
              <p:cNvCxnSpPr>
                <a:cxnSpLocks noChangeShapeType="1"/>
                <a:endCxn id="12388" idx="2"/>
              </p:cNvCxnSpPr>
              <p:nvPr/>
            </p:nvCxnSpPr>
            <p:spPr bwMode="auto">
              <a:xfrm rot="16200000" flipH="1">
                <a:off x="329" y="1951"/>
                <a:ext cx="867" cy="848"/>
              </a:xfrm>
              <a:prstGeom prst="bentConnector2">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cxnSp>
            <p:nvCxnSpPr>
              <p:cNvPr id="12391" name="AutoShape 112"/>
              <p:cNvCxnSpPr>
                <a:cxnSpLocks noChangeShapeType="1"/>
                <a:stCxn id="12387" idx="0"/>
              </p:cNvCxnSpPr>
              <p:nvPr/>
            </p:nvCxnSpPr>
            <p:spPr bwMode="auto">
              <a:xfrm flipV="1">
                <a:off x="1211" y="2176"/>
                <a:ext cx="0" cy="136"/>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sp>
            <p:nvSpPr>
              <p:cNvPr id="12392" name="AutoShape 113"/>
              <p:cNvSpPr>
                <a:spLocks noChangeArrowheads="1"/>
              </p:cNvSpPr>
              <p:nvPr/>
            </p:nvSpPr>
            <p:spPr bwMode="auto">
              <a:xfrm>
                <a:off x="1188" y="2580"/>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cxnSp>
            <p:nvCxnSpPr>
              <p:cNvPr id="12393" name="AutoShape 114"/>
              <p:cNvCxnSpPr>
                <a:cxnSpLocks noChangeShapeType="1"/>
                <a:stCxn id="12388" idx="0"/>
                <a:endCxn id="12392" idx="4"/>
              </p:cNvCxnSpPr>
              <p:nvPr/>
            </p:nvCxnSpPr>
            <p:spPr bwMode="auto">
              <a:xfrm flipV="1">
                <a:off x="1211" y="2628"/>
                <a:ext cx="1" cy="156"/>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grpSp>
      </p:grpSp>
      <p:grpSp>
        <p:nvGrpSpPr>
          <p:cNvPr id="12348" name="Group 115"/>
          <p:cNvGrpSpPr>
            <a:grpSpLocks/>
          </p:cNvGrpSpPr>
          <p:nvPr/>
        </p:nvGrpSpPr>
        <p:grpSpPr bwMode="auto">
          <a:xfrm>
            <a:off x="4610100" y="3587750"/>
            <a:ext cx="1200150" cy="827088"/>
            <a:chOff x="2904" y="2260"/>
            <a:chExt cx="756" cy="521"/>
          </a:xfrm>
        </p:grpSpPr>
        <p:graphicFrame>
          <p:nvGraphicFramePr>
            <p:cNvPr id="12303" name="Object 116"/>
            <p:cNvGraphicFramePr>
              <a:graphicFrameLocks noChangeAspect="1"/>
            </p:cNvGraphicFramePr>
            <p:nvPr/>
          </p:nvGraphicFramePr>
          <p:xfrm>
            <a:off x="2904" y="2370"/>
            <a:ext cx="152" cy="168"/>
          </p:xfrm>
          <a:graphic>
            <a:graphicData uri="http://schemas.openxmlformats.org/presentationml/2006/ole">
              <mc:AlternateContent xmlns:mc="http://schemas.openxmlformats.org/markup-compatibility/2006">
                <mc:Choice xmlns:v="urn:schemas-microsoft-com:vml" Requires="v">
                  <p:oleObj spid="_x0000_s12310" name="Equation" r:id="rId41" imgW="241200" imgH="266400" progId="Equation.DSMT4">
                    <p:embed/>
                  </p:oleObj>
                </mc:Choice>
                <mc:Fallback>
                  <p:oleObj name="Equation" r:id="rId41" imgW="241200" imgH="266400" progId="Equation.DSMT4">
                    <p:embed/>
                    <p:pic>
                      <p:nvPicPr>
                        <p:cNvPr id="12303" name="Object 116"/>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904" y="2370"/>
                          <a:ext cx="152" cy="1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2372" name="Group 117"/>
            <p:cNvGrpSpPr>
              <a:grpSpLocks/>
            </p:cNvGrpSpPr>
            <p:nvPr/>
          </p:nvGrpSpPr>
          <p:grpSpPr bwMode="auto">
            <a:xfrm>
              <a:off x="3132" y="2260"/>
              <a:ext cx="528" cy="521"/>
              <a:chOff x="3132" y="2260"/>
              <a:chExt cx="528" cy="521"/>
            </a:xfrm>
          </p:grpSpPr>
          <p:sp>
            <p:nvSpPr>
              <p:cNvPr id="12373" name="Rectangle 118"/>
              <p:cNvSpPr>
                <a:spLocks noChangeArrowheads="1"/>
              </p:cNvSpPr>
              <p:nvPr/>
            </p:nvSpPr>
            <p:spPr bwMode="auto">
              <a:xfrm>
                <a:off x="3132" y="2260"/>
                <a:ext cx="528" cy="47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2374" name="AutoShape 119"/>
              <p:cNvSpPr>
                <a:spLocks noChangeArrowheads="1"/>
              </p:cNvSpPr>
              <p:nvPr/>
            </p:nvSpPr>
            <p:spPr bwMode="auto">
              <a:xfrm>
                <a:off x="3217" y="2592"/>
                <a:ext cx="116" cy="116"/>
              </a:xfrm>
              <a:prstGeom prst="flowChartSummingJunction">
                <a:avLst/>
              </a:prstGeom>
              <a:solidFill>
                <a:srgbClr val="33CCCC"/>
              </a:solidFill>
              <a:ln w="9525">
                <a:solidFill>
                  <a:schemeClr val="tx1"/>
                </a:solidFill>
                <a:round/>
                <a:headEnd/>
                <a:tailEnd/>
              </a:ln>
            </p:spPr>
            <p:txBody>
              <a:bodyPr wrap="none" anchor="ctr"/>
              <a:lstStyle/>
              <a:p>
                <a:endParaRPr lang="en-US"/>
              </a:p>
            </p:txBody>
          </p:sp>
          <p:cxnSp>
            <p:nvCxnSpPr>
              <p:cNvPr id="12375" name="AutoShape 120"/>
              <p:cNvCxnSpPr>
                <a:cxnSpLocks noChangeShapeType="1"/>
                <a:stCxn id="12379" idx="4"/>
                <a:endCxn id="12374" idx="0"/>
              </p:cNvCxnSpPr>
              <p:nvPr/>
            </p:nvCxnSpPr>
            <p:spPr bwMode="auto">
              <a:xfrm rot="5400000">
                <a:off x="3180" y="2498"/>
                <a:ext cx="189"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12376" name="Rectangle 121"/>
              <p:cNvSpPr>
                <a:spLocks noChangeArrowheads="1"/>
              </p:cNvSpPr>
              <p:nvPr/>
            </p:nvSpPr>
            <p:spPr bwMode="auto">
              <a:xfrm>
                <a:off x="3393" y="2602"/>
                <a:ext cx="240" cy="96"/>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12377" name="AutoShape 122"/>
              <p:cNvCxnSpPr>
                <a:cxnSpLocks noChangeShapeType="1"/>
                <a:stCxn id="12376" idx="0"/>
                <a:endCxn id="12380" idx="4"/>
              </p:cNvCxnSpPr>
              <p:nvPr/>
            </p:nvCxnSpPr>
            <p:spPr bwMode="auto">
              <a:xfrm flipV="1">
                <a:off x="3513" y="2403"/>
                <a:ext cx="0" cy="19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378" name="AutoShape 123"/>
              <p:cNvCxnSpPr>
                <a:cxnSpLocks noChangeShapeType="1"/>
                <a:stCxn id="12374" idx="6"/>
                <a:endCxn id="12376" idx="1"/>
              </p:cNvCxnSpPr>
              <p:nvPr/>
            </p:nvCxnSpPr>
            <p:spPr bwMode="auto">
              <a:xfrm>
                <a:off x="3333" y="2650"/>
                <a:ext cx="6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2379" name="AutoShape 124"/>
              <p:cNvSpPr>
                <a:spLocks noChangeArrowheads="1"/>
              </p:cNvSpPr>
              <p:nvPr/>
            </p:nvSpPr>
            <p:spPr bwMode="auto">
              <a:xfrm>
                <a:off x="3251" y="235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2380" name="AutoShape 125"/>
              <p:cNvSpPr>
                <a:spLocks noChangeArrowheads="1"/>
              </p:cNvSpPr>
              <p:nvPr/>
            </p:nvSpPr>
            <p:spPr bwMode="auto">
              <a:xfrm>
                <a:off x="3489" y="235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2381" name="AutoShape 126"/>
              <p:cNvSpPr>
                <a:spLocks noChangeArrowheads="1"/>
              </p:cNvSpPr>
              <p:nvPr/>
            </p:nvSpPr>
            <p:spPr bwMode="auto">
              <a:xfrm rot="-5400000">
                <a:off x="3468" y="2480"/>
                <a:ext cx="88" cy="87"/>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cxnSp>
            <p:nvCxnSpPr>
              <p:cNvPr id="12382" name="AutoShape 127"/>
              <p:cNvCxnSpPr>
                <a:cxnSpLocks noChangeShapeType="1"/>
                <a:stCxn id="12379" idx="6"/>
                <a:endCxn id="12380" idx="2"/>
              </p:cNvCxnSpPr>
              <p:nvPr/>
            </p:nvCxnSpPr>
            <p:spPr bwMode="auto">
              <a:xfrm>
                <a:off x="3299" y="2379"/>
                <a:ext cx="19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12304" name="Object 128"/>
              <p:cNvGraphicFramePr>
                <a:graphicFrameLocks noChangeAspect="1"/>
              </p:cNvGraphicFramePr>
              <p:nvPr/>
            </p:nvGraphicFramePr>
            <p:xfrm>
              <a:off x="3468" y="2496"/>
              <a:ext cx="72" cy="68"/>
            </p:xfrm>
            <a:graphic>
              <a:graphicData uri="http://schemas.openxmlformats.org/presentationml/2006/ole">
                <mc:AlternateContent xmlns:mc="http://schemas.openxmlformats.org/markup-compatibility/2006">
                  <mc:Choice xmlns:v="urn:schemas-microsoft-com:vml" Requires="v">
                    <p:oleObj spid="_x0000_s12311" name="Equation" r:id="rId43" imgW="190440" imgH="177480" progId="Equation.DSMT4">
                      <p:embed/>
                    </p:oleObj>
                  </mc:Choice>
                  <mc:Fallback>
                    <p:oleObj name="Equation" r:id="rId43" imgW="190440" imgH="177480" progId="Equation.DSMT4">
                      <p:embed/>
                      <p:pic>
                        <p:nvPicPr>
                          <p:cNvPr id="12304" name="Object 1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8" y="2496"/>
                            <a:ext cx="72" cy="68"/>
                          </a:xfrm>
                          <a:prstGeom prst="rect">
                            <a:avLst/>
                          </a:prstGeom>
                          <a:noFill/>
                          <a:ln>
                            <a:noFill/>
                          </a:ln>
                          <a:effectLst/>
                          <a:extLst>
                            <a:ext uri="{909E8E84-426E-40dd-AFC4-6F175D3DCCD1}">
                              <a14:hiddenFill xmlns="" xmlns:a14="http://schemas.microsoft.com/office/drawing/2010/main">
                                <a:solidFill>
                                  <a:srgbClr val="99CC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83" name="Text Box 129"/>
              <p:cNvSpPr txBox="1">
                <a:spLocks noChangeArrowheads="1"/>
              </p:cNvSpPr>
              <p:nvPr/>
            </p:nvSpPr>
            <p:spPr bwMode="auto">
              <a:xfrm>
                <a:off x="3132" y="2637"/>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2384" name="Text Box 130"/>
              <p:cNvSpPr txBox="1">
                <a:spLocks noChangeArrowheads="1"/>
              </p:cNvSpPr>
              <p:nvPr/>
            </p:nvSpPr>
            <p:spPr bwMode="auto">
              <a:xfrm>
                <a:off x="3170" y="2486"/>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pSp>
      </p:grpSp>
      <p:grpSp>
        <p:nvGrpSpPr>
          <p:cNvPr id="18" name="Group 131"/>
          <p:cNvGrpSpPr>
            <a:grpSpLocks/>
          </p:cNvGrpSpPr>
          <p:nvPr/>
        </p:nvGrpSpPr>
        <p:grpSpPr bwMode="auto">
          <a:xfrm>
            <a:off x="1676400" y="4484688"/>
            <a:ext cx="4584700" cy="1747837"/>
            <a:chOff x="1056" y="2825"/>
            <a:chExt cx="2888" cy="1101"/>
          </a:xfrm>
        </p:grpSpPr>
        <p:sp>
          <p:nvSpPr>
            <p:cNvPr id="12370" name="Text Box 132"/>
            <p:cNvSpPr txBox="1">
              <a:spLocks noChangeArrowheads="1"/>
            </p:cNvSpPr>
            <p:nvPr/>
          </p:nvSpPr>
          <p:spPr bwMode="auto">
            <a:xfrm>
              <a:off x="1056" y="3594"/>
              <a:ext cx="2888" cy="33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t>The central command also learns what happens after the fact, and is thus able to estimate biases, variances, etc.</a:t>
              </a:r>
              <a:endParaRPr lang="en-US" sz="1400" b="1" i="1"/>
            </a:p>
          </p:txBody>
        </p:sp>
        <p:cxnSp>
          <p:nvCxnSpPr>
            <p:cNvPr id="12371" name="AutoShape 133"/>
            <p:cNvCxnSpPr>
              <a:cxnSpLocks noChangeShapeType="1"/>
              <a:stCxn id="12370" idx="0"/>
              <a:endCxn id="12363" idx="5"/>
            </p:cNvCxnSpPr>
            <p:nvPr/>
          </p:nvCxnSpPr>
          <p:spPr bwMode="auto">
            <a:xfrm flipH="1" flipV="1">
              <a:off x="1961" y="2825"/>
              <a:ext cx="539" cy="769"/>
            </a:xfrm>
            <a:prstGeom prst="straightConnector1">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cxnSp>
      </p:grpSp>
      <p:grpSp>
        <p:nvGrpSpPr>
          <p:cNvPr id="12350" name="Group 134"/>
          <p:cNvGrpSpPr>
            <a:grpSpLocks/>
          </p:cNvGrpSpPr>
          <p:nvPr/>
        </p:nvGrpSpPr>
        <p:grpSpPr bwMode="auto">
          <a:xfrm>
            <a:off x="3697288" y="1295400"/>
            <a:ext cx="914400" cy="1601788"/>
            <a:chOff x="2329" y="816"/>
            <a:chExt cx="576" cy="1009"/>
          </a:xfrm>
        </p:grpSpPr>
        <p:sp>
          <p:nvSpPr>
            <p:cNvPr id="12368" name="AutoShape 135"/>
            <p:cNvSpPr>
              <a:spLocks noChangeArrowheads="1"/>
            </p:cNvSpPr>
            <p:nvPr/>
          </p:nvSpPr>
          <p:spPr bwMode="auto">
            <a:xfrm>
              <a:off x="2329"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2302" name="Object 136"/>
            <p:cNvGraphicFramePr>
              <a:graphicFrameLocks noChangeAspect="1"/>
            </p:cNvGraphicFramePr>
            <p:nvPr/>
          </p:nvGraphicFramePr>
          <p:xfrm>
            <a:off x="2345" y="824"/>
            <a:ext cx="544" cy="176"/>
          </p:xfrm>
          <a:graphic>
            <a:graphicData uri="http://schemas.openxmlformats.org/presentationml/2006/ole">
              <mc:AlternateContent xmlns:mc="http://schemas.openxmlformats.org/markup-compatibility/2006">
                <mc:Choice xmlns:v="urn:schemas-microsoft-com:vml" Requires="v">
                  <p:oleObj spid="_x0000_s12312" name="Equation" r:id="rId44" imgW="863280" imgH="279360" progId="Equation.DSMT4">
                    <p:embed/>
                  </p:oleObj>
                </mc:Choice>
                <mc:Fallback>
                  <p:oleObj name="Equation" r:id="rId44" imgW="863280" imgH="279360" progId="Equation.DSMT4">
                    <p:embed/>
                    <p:pic>
                      <p:nvPicPr>
                        <p:cNvPr id="12302" name="Object 136"/>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345" y="824"/>
                          <a:ext cx="544"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2369" name="AutoShape 137"/>
            <p:cNvCxnSpPr>
              <a:cxnSpLocks noChangeShapeType="1"/>
              <a:stCxn id="12368" idx="2"/>
            </p:cNvCxnSpPr>
            <p:nvPr/>
          </p:nvCxnSpPr>
          <p:spPr bwMode="auto">
            <a:xfrm rot="5400000">
              <a:off x="2208" y="1417"/>
              <a:ext cx="817"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cxnSp>
        <p:nvCxnSpPr>
          <p:cNvPr id="12351" name="AutoShape 138"/>
          <p:cNvCxnSpPr>
            <a:cxnSpLocks noChangeShapeType="1"/>
          </p:cNvCxnSpPr>
          <p:nvPr/>
        </p:nvCxnSpPr>
        <p:spPr bwMode="auto">
          <a:xfrm rot="10800000">
            <a:off x="3506788" y="3368675"/>
            <a:ext cx="3403600" cy="1508125"/>
          </a:xfrm>
          <a:prstGeom prst="bentConnector3">
            <a:avLst>
              <a:gd name="adj1" fmla="val 75370"/>
            </a:avLst>
          </a:prstGeom>
          <a:noFill/>
          <a:ln w="12700">
            <a:solidFill>
              <a:srgbClr val="0000FF"/>
            </a:solidFill>
            <a:miter lim="800000"/>
            <a:headEnd/>
            <a:tailEnd type="triangle" w="med" len="med"/>
          </a:ln>
          <a:extLst>
            <a:ext uri="{909E8E84-426E-40dd-AFC4-6F175D3DCCD1}">
              <a14:hiddenFill xmlns="" xmlns:a14="http://schemas.microsoft.com/office/drawing/2010/main">
                <a:noFill/>
              </a14:hiddenFill>
            </a:ext>
          </a:extLst>
        </p:spPr>
      </p:cxnSp>
      <p:cxnSp>
        <p:nvCxnSpPr>
          <p:cNvPr id="12352" name="AutoShape 139"/>
          <p:cNvCxnSpPr>
            <a:cxnSpLocks noChangeShapeType="1"/>
          </p:cNvCxnSpPr>
          <p:nvPr/>
        </p:nvCxnSpPr>
        <p:spPr bwMode="auto">
          <a:xfrm rot="-5400000">
            <a:off x="6774657" y="3369468"/>
            <a:ext cx="1644650" cy="1370013"/>
          </a:xfrm>
          <a:prstGeom prst="bentConnector3">
            <a:avLst>
              <a:gd name="adj1" fmla="val -292"/>
            </a:avLst>
          </a:prstGeom>
          <a:noFill/>
          <a:ln w="12700">
            <a:solidFill>
              <a:srgbClr val="0000FF"/>
            </a:solidFill>
            <a:miter lim="800000"/>
            <a:headEnd/>
            <a:tailEnd/>
          </a:ln>
          <a:extLst>
            <a:ext uri="{909E8E84-426E-40dd-AFC4-6F175D3DCCD1}">
              <a14:hiddenFill xmlns="" xmlns:a14="http://schemas.microsoft.com/office/drawing/2010/main">
                <a:noFill/>
              </a14:hiddenFill>
            </a:ext>
          </a:extLst>
        </p:spPr>
      </p:cxnSp>
      <p:grpSp>
        <p:nvGrpSpPr>
          <p:cNvPr id="12353" name="Group 140"/>
          <p:cNvGrpSpPr>
            <a:grpSpLocks/>
          </p:cNvGrpSpPr>
          <p:nvPr/>
        </p:nvGrpSpPr>
        <p:grpSpPr bwMode="auto">
          <a:xfrm>
            <a:off x="3795713" y="2897188"/>
            <a:ext cx="1365250" cy="879475"/>
            <a:chOff x="2391" y="1825"/>
            <a:chExt cx="860" cy="554"/>
          </a:xfrm>
        </p:grpSpPr>
        <p:cxnSp>
          <p:nvCxnSpPr>
            <p:cNvPr id="12365" name="AutoShape 141"/>
            <p:cNvCxnSpPr>
              <a:cxnSpLocks noChangeShapeType="1"/>
              <a:endCxn id="12366" idx="2"/>
            </p:cNvCxnSpPr>
            <p:nvPr/>
          </p:nvCxnSpPr>
          <p:spPr bwMode="auto">
            <a:xfrm>
              <a:off x="2391" y="1846"/>
              <a:ext cx="202" cy="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12301" name="Object 142"/>
            <p:cNvGraphicFramePr>
              <a:graphicFrameLocks noChangeAspect="1"/>
            </p:cNvGraphicFramePr>
            <p:nvPr/>
          </p:nvGraphicFramePr>
          <p:xfrm>
            <a:off x="2487" y="1866"/>
            <a:ext cx="152" cy="152"/>
          </p:xfrm>
          <a:graphic>
            <a:graphicData uri="http://schemas.openxmlformats.org/presentationml/2006/ole">
              <mc:AlternateContent xmlns:mc="http://schemas.openxmlformats.org/markup-compatibility/2006">
                <mc:Choice xmlns:v="urn:schemas-microsoft-com:vml" Requires="v">
                  <p:oleObj spid="_x0000_s12313" name="Equation" r:id="rId46" imgW="241200" imgH="241200" progId="Equation.DSMT4">
                    <p:embed/>
                  </p:oleObj>
                </mc:Choice>
                <mc:Fallback>
                  <p:oleObj name="Equation" r:id="rId46" imgW="241200" imgH="241200" progId="Equation.DSMT4">
                    <p:embed/>
                    <p:pic>
                      <p:nvPicPr>
                        <p:cNvPr id="12301" name="Object 142"/>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487" y="1866"/>
                          <a:ext cx="152"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66" name="AutoShape 143"/>
            <p:cNvSpPr>
              <a:spLocks noChangeArrowheads="1"/>
            </p:cNvSpPr>
            <p:nvPr/>
          </p:nvSpPr>
          <p:spPr bwMode="auto">
            <a:xfrm>
              <a:off x="2593" y="182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2367" name="AutoShape 144"/>
            <p:cNvCxnSpPr>
              <a:cxnSpLocks noChangeShapeType="1"/>
              <a:stCxn id="12366" idx="6"/>
            </p:cNvCxnSpPr>
            <p:nvPr/>
          </p:nvCxnSpPr>
          <p:spPr bwMode="auto">
            <a:xfrm>
              <a:off x="2641" y="1849"/>
              <a:ext cx="610" cy="530"/>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grpSp>
        <p:nvGrpSpPr>
          <p:cNvPr id="21" name="Group 145"/>
          <p:cNvGrpSpPr>
            <a:grpSpLocks/>
          </p:cNvGrpSpPr>
          <p:nvPr/>
        </p:nvGrpSpPr>
        <p:grpSpPr bwMode="auto">
          <a:xfrm>
            <a:off x="1960563" y="3378200"/>
            <a:ext cx="5267325" cy="1117600"/>
            <a:chOff x="1235" y="2128"/>
            <a:chExt cx="3318" cy="704"/>
          </a:xfrm>
        </p:grpSpPr>
        <p:sp>
          <p:nvSpPr>
            <p:cNvPr id="12355" name="AutoShape 146"/>
            <p:cNvSpPr>
              <a:spLocks noChangeArrowheads="1"/>
            </p:cNvSpPr>
            <p:nvPr/>
          </p:nvSpPr>
          <p:spPr bwMode="auto">
            <a:xfrm>
              <a:off x="3036" y="2784"/>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grpSp>
          <p:nvGrpSpPr>
            <p:cNvPr id="12356" name="Group 147"/>
            <p:cNvGrpSpPr>
              <a:grpSpLocks/>
            </p:cNvGrpSpPr>
            <p:nvPr/>
          </p:nvGrpSpPr>
          <p:grpSpPr bwMode="auto">
            <a:xfrm>
              <a:off x="1235" y="2128"/>
              <a:ext cx="3318" cy="704"/>
              <a:chOff x="1235" y="2128"/>
              <a:chExt cx="3318" cy="704"/>
            </a:xfrm>
          </p:grpSpPr>
          <p:grpSp>
            <p:nvGrpSpPr>
              <p:cNvPr id="12357" name="Group 148"/>
              <p:cNvGrpSpPr>
                <a:grpSpLocks/>
              </p:cNvGrpSpPr>
              <p:nvPr/>
            </p:nvGrpSpPr>
            <p:grpSpPr bwMode="auto">
              <a:xfrm>
                <a:off x="1235" y="2784"/>
                <a:ext cx="1801" cy="48"/>
                <a:chOff x="1235" y="2784"/>
                <a:chExt cx="1801" cy="48"/>
              </a:xfrm>
            </p:grpSpPr>
            <p:cxnSp>
              <p:nvCxnSpPr>
                <p:cNvPr id="12362" name="AutoShape 149"/>
                <p:cNvCxnSpPr>
                  <a:cxnSpLocks noChangeShapeType="1"/>
                  <a:stCxn id="12363" idx="6"/>
                </p:cNvCxnSpPr>
                <p:nvPr/>
              </p:nvCxnSpPr>
              <p:spPr bwMode="auto">
                <a:xfrm>
                  <a:off x="1968" y="2808"/>
                  <a:ext cx="1068" cy="0"/>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sp>
              <p:nvSpPr>
                <p:cNvPr id="12363" name="AutoShape 150"/>
                <p:cNvSpPr>
                  <a:spLocks noChangeArrowheads="1"/>
                </p:cNvSpPr>
                <p:nvPr/>
              </p:nvSpPr>
              <p:spPr bwMode="auto">
                <a:xfrm>
                  <a:off x="1920" y="2784"/>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cxnSp>
              <p:nvCxnSpPr>
                <p:cNvPr id="12364" name="AutoShape 151"/>
                <p:cNvCxnSpPr>
                  <a:cxnSpLocks noChangeShapeType="1"/>
                  <a:endCxn id="12363" idx="2"/>
                </p:cNvCxnSpPr>
                <p:nvPr/>
              </p:nvCxnSpPr>
              <p:spPr bwMode="auto">
                <a:xfrm>
                  <a:off x="1235" y="2808"/>
                  <a:ext cx="685" cy="0"/>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grpSp>
          <p:grpSp>
            <p:nvGrpSpPr>
              <p:cNvPr id="12358" name="Group 152"/>
              <p:cNvGrpSpPr>
                <a:grpSpLocks/>
              </p:cNvGrpSpPr>
              <p:nvPr/>
            </p:nvGrpSpPr>
            <p:grpSpPr bwMode="auto">
              <a:xfrm>
                <a:off x="3060" y="2128"/>
                <a:ext cx="1493" cy="704"/>
                <a:chOff x="3060" y="2128"/>
                <a:chExt cx="1493" cy="704"/>
              </a:xfrm>
            </p:grpSpPr>
            <p:cxnSp>
              <p:nvCxnSpPr>
                <p:cNvPr id="12359" name="AutoShape 153"/>
                <p:cNvCxnSpPr>
                  <a:cxnSpLocks noChangeShapeType="1"/>
                </p:cNvCxnSpPr>
                <p:nvPr/>
              </p:nvCxnSpPr>
              <p:spPr bwMode="auto">
                <a:xfrm rot="5400000" flipH="1" flipV="1">
                  <a:off x="3563" y="1842"/>
                  <a:ext cx="487" cy="1493"/>
                </a:xfrm>
                <a:prstGeom prst="bentConnector3">
                  <a:avLst>
                    <a:gd name="adj1" fmla="val -11500"/>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cxnSp>
              <p:nvCxnSpPr>
                <p:cNvPr id="12360" name="AutoShape 154"/>
                <p:cNvCxnSpPr>
                  <a:cxnSpLocks noChangeShapeType="1"/>
                </p:cNvCxnSpPr>
                <p:nvPr/>
              </p:nvCxnSpPr>
              <p:spPr bwMode="auto">
                <a:xfrm flipV="1">
                  <a:off x="3084" y="2708"/>
                  <a:ext cx="191" cy="100"/>
                </a:xfrm>
                <a:prstGeom prst="bentConnector2">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cxnSp>
              <p:nvCxnSpPr>
                <p:cNvPr id="12361" name="AutoShape 155"/>
                <p:cNvCxnSpPr>
                  <a:cxnSpLocks noChangeShapeType="1"/>
                </p:cNvCxnSpPr>
                <p:nvPr/>
              </p:nvCxnSpPr>
              <p:spPr bwMode="auto">
                <a:xfrm rot="-5400000">
                  <a:off x="2840" y="2348"/>
                  <a:ext cx="656" cy="215"/>
                </a:xfrm>
                <a:prstGeom prst="bentConnector3">
                  <a:avLst>
                    <a:gd name="adj1" fmla="val 86431"/>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grpSp>
        </p:grpSp>
      </p:grpSp>
      <p:sp>
        <p:nvSpPr>
          <p:cNvPr id="3" name="Slide Number Placeholder 2"/>
          <p:cNvSpPr>
            <a:spLocks noGrp="1"/>
          </p:cNvSpPr>
          <p:nvPr>
            <p:ph type="sldNum" sz="quarter" idx="12"/>
          </p:nvPr>
        </p:nvSpPr>
        <p:spPr/>
        <p:txBody>
          <a:bodyPr/>
          <a:lstStyle/>
          <a:p>
            <a:pPr>
              <a:defRPr/>
            </a:pPr>
            <a:fld id="{DA469533-0022-40D3-A8C4-24E9F82F8CEE}" type="slidenum">
              <a:rPr lang="en-US" smtClean="0"/>
              <a:pPr>
                <a:defRPr/>
              </a:pPr>
              <a:t>28</a:t>
            </a:fld>
            <a:endParaRPr lang="en-US"/>
          </a:p>
        </p:txBody>
      </p:sp>
      <p:sp>
        <p:nvSpPr>
          <p:cNvPr id="158" name="Title 1"/>
          <p:cNvSpPr txBox="1">
            <a:spLocks/>
          </p:cNvSpPr>
          <p:nvPr/>
        </p:nvSpPr>
        <p:spPr>
          <a:xfrm>
            <a:off x="685800" y="304800"/>
            <a:ext cx="7772400" cy="6096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eaLnBrk="0" fontAlgn="base" hangingPunct="0">
              <a:spcBef>
                <a:spcPct val="0"/>
              </a:spcBef>
              <a:spcAft>
                <a:spcPct val="0"/>
              </a:spcAft>
              <a:defRPr sz="3600">
                <a:solidFill>
                  <a:schemeClr val="tx2"/>
                </a:solidFill>
                <a:latin typeface="Times New Roman" pitchFamily="18" charset="0"/>
              </a:defRPr>
            </a:lvl6pPr>
            <a:lvl7pPr marL="914400" algn="l" rtl="0" eaLnBrk="0" fontAlgn="base" hangingPunct="0">
              <a:spcBef>
                <a:spcPct val="0"/>
              </a:spcBef>
              <a:spcAft>
                <a:spcPct val="0"/>
              </a:spcAft>
              <a:defRPr sz="3600">
                <a:solidFill>
                  <a:schemeClr val="tx2"/>
                </a:solidFill>
                <a:latin typeface="Times New Roman" pitchFamily="18" charset="0"/>
              </a:defRPr>
            </a:lvl7pPr>
            <a:lvl8pPr marL="1371600" algn="l" rtl="0" eaLnBrk="0" fontAlgn="base" hangingPunct="0">
              <a:spcBef>
                <a:spcPct val="0"/>
              </a:spcBef>
              <a:spcAft>
                <a:spcPct val="0"/>
              </a:spcAft>
              <a:defRPr sz="3600">
                <a:solidFill>
                  <a:schemeClr val="tx2"/>
                </a:solidFill>
                <a:latin typeface="Times New Roman" pitchFamily="18" charset="0"/>
              </a:defRPr>
            </a:lvl8pPr>
            <a:lvl9pPr marL="1828800" algn="l" rtl="0" eaLnBrk="0" fontAlgn="base" hangingPunct="0">
              <a:spcBef>
                <a:spcPct val="0"/>
              </a:spcBef>
              <a:spcAft>
                <a:spcPct val="0"/>
              </a:spcAft>
              <a:defRPr sz="3600">
                <a:solidFill>
                  <a:schemeClr val="tx2"/>
                </a:solidFill>
                <a:latin typeface="Times New Roman" pitchFamily="18" charset="0"/>
              </a:defRPr>
            </a:lvl9pPr>
          </a:lstStyle>
          <a:p>
            <a:r>
              <a:rPr lang="en-US" i="0" kern="0"/>
              <a:t>Two-agent newsvendor schematic</a:t>
            </a:r>
            <a:endParaRPr lang="en-US" i="0" kern="0" dirty="0"/>
          </a:p>
        </p:txBody>
      </p:sp>
    </p:spTree>
    <p:extLst>
      <p:ext uri="{BB962C8B-B14F-4D97-AF65-F5344CB8AC3E}">
        <p14:creationId xmlns:p14="http://schemas.microsoft.com/office/powerpoint/2010/main" val="2143681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1" name="AutoShape 2"/>
          <p:cNvSpPr>
            <a:spLocks noChangeArrowheads="1"/>
          </p:cNvSpPr>
          <p:nvPr/>
        </p:nvSpPr>
        <p:spPr bwMode="auto">
          <a:xfrm>
            <a:off x="1579563" y="2430463"/>
            <a:ext cx="2362200" cy="1481137"/>
          </a:xfrm>
          <a:prstGeom prst="flowChartProcess">
            <a:avLst/>
          </a:prstGeom>
          <a:solidFill>
            <a:srgbClr val="C0C0C0"/>
          </a:solidFill>
          <a:ln w="9525">
            <a:solidFill>
              <a:schemeClr val="tx1"/>
            </a:solidFill>
            <a:miter lim="800000"/>
            <a:headEnd/>
            <a:tailEnd/>
          </a:ln>
        </p:spPr>
        <p:txBody>
          <a:bodyPr wrap="none" anchor="ctr"/>
          <a:lstStyle/>
          <a:p>
            <a:endParaRPr lang="en-US"/>
          </a:p>
        </p:txBody>
      </p:sp>
      <p:graphicFrame>
        <p:nvGraphicFramePr>
          <p:cNvPr id="13314" name="Object 3"/>
          <p:cNvGraphicFramePr>
            <a:graphicFrameLocks noChangeAspect="1"/>
          </p:cNvGraphicFramePr>
          <p:nvPr/>
        </p:nvGraphicFramePr>
        <p:xfrm>
          <a:off x="2660650" y="2633663"/>
          <a:ext cx="254000" cy="266700"/>
        </p:xfrm>
        <a:graphic>
          <a:graphicData uri="http://schemas.openxmlformats.org/presentationml/2006/ole">
            <mc:AlternateContent xmlns:mc="http://schemas.openxmlformats.org/markup-compatibility/2006">
              <mc:Choice xmlns:v="urn:schemas-microsoft-com:vml" Requires="v">
                <p:oleObj spid="_x0000_s13314" name="Equation" r:id="rId4" imgW="253800" imgH="266400" progId="Equation.DSMT4">
                  <p:embed/>
                </p:oleObj>
              </mc:Choice>
              <mc:Fallback>
                <p:oleObj name="Equation" r:id="rId4" imgW="253800" imgH="266400" progId="Equation.DSMT4">
                  <p:embed/>
                  <p:pic>
                    <p:nvPicPr>
                      <p:cNvPr id="1331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650" y="2633663"/>
                        <a:ext cx="2540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5" name="Object 4"/>
          <p:cNvGraphicFramePr>
            <a:graphicFrameLocks noChangeAspect="1"/>
          </p:cNvGraphicFramePr>
          <p:nvPr/>
        </p:nvGraphicFramePr>
        <p:xfrm>
          <a:off x="3741738" y="3692525"/>
          <a:ext cx="165100" cy="203200"/>
        </p:xfrm>
        <a:graphic>
          <a:graphicData uri="http://schemas.openxmlformats.org/presentationml/2006/ole">
            <mc:AlternateContent xmlns:mc="http://schemas.openxmlformats.org/markup-compatibility/2006">
              <mc:Choice xmlns:v="urn:schemas-microsoft-com:vml" Requires="v">
                <p:oleObj spid="_x0000_s13315" name="Equation" r:id="rId6" imgW="164880" imgH="203040" progId="Equation.DSMT4">
                  <p:embed/>
                </p:oleObj>
              </mc:Choice>
              <mc:Fallback>
                <p:oleObj name="Equation" r:id="rId6" imgW="164880" imgH="203040" progId="Equation.DSMT4">
                  <p:embed/>
                  <p:pic>
                    <p:nvPicPr>
                      <p:cNvPr id="1331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1738" y="3692525"/>
                        <a:ext cx="165100" cy="203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42" name="Rectangle 5"/>
          <p:cNvSpPr>
            <a:spLocks noChangeArrowheads="1"/>
          </p:cNvSpPr>
          <p:nvPr/>
        </p:nvSpPr>
        <p:spPr bwMode="auto">
          <a:xfrm>
            <a:off x="3709988" y="3683000"/>
            <a:ext cx="228600" cy="228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13343" name="Group 6"/>
          <p:cNvGrpSpPr>
            <a:grpSpLocks/>
          </p:cNvGrpSpPr>
          <p:nvPr/>
        </p:nvGrpSpPr>
        <p:grpSpPr bwMode="auto">
          <a:xfrm>
            <a:off x="3033713" y="2776538"/>
            <a:ext cx="762000" cy="798512"/>
            <a:chOff x="1911" y="1749"/>
            <a:chExt cx="480" cy="503"/>
          </a:xfrm>
        </p:grpSpPr>
        <p:sp>
          <p:nvSpPr>
            <p:cNvPr id="13477" name="Rectangle 7"/>
            <p:cNvSpPr>
              <a:spLocks noChangeArrowheads="1"/>
            </p:cNvSpPr>
            <p:nvPr/>
          </p:nvSpPr>
          <p:spPr bwMode="auto">
            <a:xfrm>
              <a:off x="1911" y="1921"/>
              <a:ext cx="480" cy="288"/>
            </a:xfrm>
            <a:prstGeom prst="rect">
              <a:avLst/>
            </a:prstGeom>
            <a:solidFill>
              <a:schemeClr val="accent1"/>
            </a:solidFill>
            <a:ln w="9525">
              <a:solidFill>
                <a:schemeClr val="tx1"/>
              </a:solidFill>
              <a:miter lim="800000"/>
              <a:headEnd/>
              <a:tailEnd/>
            </a:ln>
          </p:spPr>
          <p:txBody>
            <a:bodyPr wrap="none" anchor="ctr"/>
            <a:lstStyle/>
            <a:p>
              <a:endParaRPr lang="en-US"/>
            </a:p>
          </p:txBody>
        </p:sp>
        <p:cxnSp>
          <p:nvCxnSpPr>
            <p:cNvPr id="13478" name="AutoShape 8"/>
            <p:cNvCxnSpPr>
              <a:cxnSpLocks noChangeShapeType="1"/>
              <a:stCxn id="13480" idx="0"/>
              <a:endCxn id="13479" idx="2"/>
            </p:cNvCxnSpPr>
            <p:nvPr/>
          </p:nvCxnSpPr>
          <p:spPr bwMode="auto">
            <a:xfrm flipV="1">
              <a:off x="2151" y="1942"/>
              <a:ext cx="0" cy="122"/>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3479" name="Rectangle 9"/>
            <p:cNvSpPr>
              <a:spLocks noChangeArrowheads="1"/>
            </p:cNvSpPr>
            <p:nvPr/>
          </p:nvSpPr>
          <p:spPr bwMode="auto">
            <a:xfrm>
              <a:off x="1911" y="1749"/>
              <a:ext cx="480" cy="193"/>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a:p>
          </p:txBody>
        </p:sp>
        <p:sp>
          <p:nvSpPr>
            <p:cNvPr id="13480" name="AutoShape 10"/>
            <p:cNvSpPr>
              <a:spLocks noChangeArrowheads="1"/>
            </p:cNvSpPr>
            <p:nvPr/>
          </p:nvSpPr>
          <p:spPr bwMode="auto">
            <a:xfrm>
              <a:off x="2093" y="2064"/>
              <a:ext cx="116" cy="116"/>
            </a:xfrm>
            <a:prstGeom prst="flowChartSummingJunction">
              <a:avLst/>
            </a:prstGeom>
            <a:solidFill>
              <a:schemeClr val="accent1"/>
            </a:solidFill>
            <a:ln w="9525">
              <a:solidFill>
                <a:schemeClr val="tx1"/>
              </a:solidFill>
              <a:round/>
              <a:headEnd/>
              <a:tailEnd/>
            </a:ln>
          </p:spPr>
          <p:txBody>
            <a:bodyPr wrap="none" anchor="ctr"/>
            <a:lstStyle/>
            <a:p>
              <a:endParaRPr lang="en-US"/>
            </a:p>
          </p:txBody>
        </p:sp>
        <p:sp>
          <p:nvSpPr>
            <p:cNvPr id="13481" name="Text Box 11"/>
            <p:cNvSpPr txBox="1">
              <a:spLocks noChangeArrowheads="1"/>
            </p:cNvSpPr>
            <p:nvPr/>
          </p:nvSpPr>
          <p:spPr bwMode="auto">
            <a:xfrm>
              <a:off x="2008" y="2108"/>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3482" name="AutoShape 12"/>
            <p:cNvSpPr>
              <a:spLocks noChangeArrowheads="1"/>
            </p:cNvSpPr>
            <p:nvPr/>
          </p:nvSpPr>
          <p:spPr bwMode="auto">
            <a:xfrm rot="-5400000">
              <a:off x="2108" y="1964"/>
              <a:ext cx="88" cy="87"/>
            </a:xfrm>
            <a:prstGeom prst="flowChartDelay">
              <a:avLst/>
            </a:prstGeom>
            <a:solidFill>
              <a:schemeClr val="accent1"/>
            </a:solidFill>
            <a:ln w="9525">
              <a:solidFill>
                <a:schemeClr val="tx1"/>
              </a:solidFill>
              <a:miter lim="800000"/>
              <a:headEnd/>
              <a:tailEnd/>
            </a:ln>
          </p:spPr>
          <p:txBody>
            <a:bodyPr vert="eaVert" wrap="none" anchor="ctr"/>
            <a:lstStyle/>
            <a:p>
              <a:pPr algn="ctr" eaLnBrk="1" hangingPunct="1"/>
              <a:endParaRPr lang="en-US"/>
            </a:p>
          </p:txBody>
        </p:sp>
        <p:graphicFrame>
          <p:nvGraphicFramePr>
            <p:cNvPr id="13339" name="Object 13"/>
            <p:cNvGraphicFramePr>
              <a:graphicFrameLocks noChangeAspect="1"/>
            </p:cNvGraphicFramePr>
            <p:nvPr/>
          </p:nvGraphicFramePr>
          <p:xfrm>
            <a:off x="2115" y="1975"/>
            <a:ext cx="72" cy="68"/>
          </p:xfrm>
          <a:graphic>
            <a:graphicData uri="http://schemas.openxmlformats.org/presentationml/2006/ole">
              <mc:AlternateContent xmlns:mc="http://schemas.openxmlformats.org/markup-compatibility/2006">
                <mc:Choice xmlns:v="urn:schemas-microsoft-com:vml" Requires="v">
                  <p:oleObj spid="_x0000_s13316" name="Equation" r:id="rId8" imgW="190440" imgH="177480" progId="Equation.DSMT4">
                    <p:embed/>
                  </p:oleObj>
                </mc:Choice>
                <mc:Fallback>
                  <p:oleObj name="Equation" r:id="rId8" imgW="190440" imgH="177480" progId="Equation.DSMT4">
                    <p:embed/>
                    <p:pic>
                      <p:nvPicPr>
                        <p:cNvPr id="13339"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5" y="1975"/>
                          <a:ext cx="72" cy="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483" name="Text Box 14"/>
            <p:cNvSpPr txBox="1">
              <a:spLocks noChangeArrowheads="1"/>
            </p:cNvSpPr>
            <p:nvPr/>
          </p:nvSpPr>
          <p:spPr bwMode="auto">
            <a:xfrm>
              <a:off x="2151" y="2086"/>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aphicFrame>
          <p:nvGraphicFramePr>
            <p:cNvPr id="13340" name="Object 15"/>
            <p:cNvGraphicFramePr>
              <a:graphicFrameLocks noChangeAspect="1"/>
            </p:cNvGraphicFramePr>
            <p:nvPr/>
          </p:nvGraphicFramePr>
          <p:xfrm>
            <a:off x="2071" y="1772"/>
            <a:ext cx="160" cy="152"/>
          </p:xfrm>
          <a:graphic>
            <a:graphicData uri="http://schemas.openxmlformats.org/presentationml/2006/ole">
              <mc:AlternateContent xmlns:mc="http://schemas.openxmlformats.org/markup-compatibility/2006">
                <mc:Choice xmlns:v="urn:schemas-microsoft-com:vml" Requires="v">
                  <p:oleObj spid="_x0000_s13317" name="Equation" r:id="rId10" imgW="253800" imgH="241200" progId="Equation.DSMT4">
                    <p:embed/>
                  </p:oleObj>
                </mc:Choice>
                <mc:Fallback>
                  <p:oleObj name="Equation" r:id="rId10" imgW="253800" imgH="241200" progId="Equation.DSMT4">
                    <p:embed/>
                    <p:pic>
                      <p:nvPicPr>
                        <p:cNvPr id="1334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1" y="1772"/>
                          <a:ext cx="160"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3344" name="Oval 16"/>
          <p:cNvSpPr>
            <a:spLocks noChangeArrowheads="1"/>
          </p:cNvSpPr>
          <p:nvPr/>
        </p:nvSpPr>
        <p:spPr bwMode="auto">
          <a:xfrm>
            <a:off x="385763" y="2776538"/>
            <a:ext cx="304800" cy="304800"/>
          </a:xfrm>
          <a:prstGeom prst="ellipse">
            <a:avLst/>
          </a:prstGeom>
          <a:solidFill>
            <a:srgbClr val="FFFF00"/>
          </a:solidFill>
          <a:ln w="9525">
            <a:solidFill>
              <a:schemeClr val="tx1"/>
            </a:solidFill>
            <a:round/>
            <a:headEnd/>
            <a:tailEnd/>
          </a:ln>
        </p:spPr>
        <p:txBody>
          <a:bodyPr wrap="none" anchor="ctr"/>
          <a:lstStyle/>
          <a:p>
            <a:pPr algn="ctr" eaLnBrk="1" hangingPunct="1"/>
            <a:endParaRPr lang="en-US"/>
          </a:p>
        </p:txBody>
      </p:sp>
      <p:graphicFrame>
        <p:nvGraphicFramePr>
          <p:cNvPr id="13316" name="Object 17"/>
          <p:cNvGraphicFramePr>
            <a:graphicFrameLocks noChangeAspect="1"/>
          </p:cNvGraphicFramePr>
          <p:nvPr/>
        </p:nvGraphicFramePr>
        <p:xfrm>
          <a:off x="461963" y="2827338"/>
          <a:ext cx="152400" cy="203200"/>
        </p:xfrm>
        <a:graphic>
          <a:graphicData uri="http://schemas.openxmlformats.org/presentationml/2006/ole">
            <mc:AlternateContent xmlns:mc="http://schemas.openxmlformats.org/markup-compatibility/2006">
              <mc:Choice xmlns:v="urn:schemas-microsoft-com:vml" Requires="v">
                <p:oleObj spid="_x0000_s13318" name="Equation" r:id="rId12" imgW="152280" imgH="203040" progId="Equation.DSMT4">
                  <p:embed/>
                </p:oleObj>
              </mc:Choice>
              <mc:Fallback>
                <p:oleObj name="Equation" r:id="rId12" imgW="152280" imgH="203040" progId="Equation.DSMT4">
                  <p:embed/>
                  <p:pic>
                    <p:nvPicPr>
                      <p:cNvPr id="13316"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1963" y="2827338"/>
                        <a:ext cx="152400" cy="203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7" name="Object 18"/>
          <p:cNvGraphicFramePr>
            <a:graphicFrameLocks noChangeAspect="1"/>
          </p:cNvGraphicFramePr>
          <p:nvPr/>
        </p:nvGraphicFramePr>
        <p:xfrm>
          <a:off x="1271588" y="2646363"/>
          <a:ext cx="228600" cy="266700"/>
        </p:xfrm>
        <a:graphic>
          <a:graphicData uri="http://schemas.openxmlformats.org/presentationml/2006/ole">
            <mc:AlternateContent xmlns:mc="http://schemas.openxmlformats.org/markup-compatibility/2006">
              <mc:Choice xmlns:v="urn:schemas-microsoft-com:vml" Requires="v">
                <p:oleObj spid="_x0000_s13319" name="Equation" r:id="rId14" imgW="228600" imgH="266400" progId="Equation.DSMT4">
                  <p:embed/>
                </p:oleObj>
              </mc:Choice>
              <mc:Fallback>
                <p:oleObj name="Equation" r:id="rId14" imgW="228600" imgH="266400" progId="Equation.DSMT4">
                  <p:embed/>
                  <p:pic>
                    <p:nvPicPr>
                      <p:cNvPr id="13317"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71588" y="2646363"/>
                        <a:ext cx="2286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45" name="AutoShape 19"/>
          <p:cNvSpPr>
            <a:spLocks noChangeArrowheads="1"/>
          </p:cNvSpPr>
          <p:nvPr/>
        </p:nvSpPr>
        <p:spPr bwMode="auto">
          <a:xfrm>
            <a:off x="1109663" y="2890838"/>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3346" name="AutoShape 20"/>
          <p:cNvCxnSpPr>
            <a:cxnSpLocks noChangeShapeType="1"/>
            <a:stCxn id="13344" idx="6"/>
            <a:endCxn id="13345" idx="2"/>
          </p:cNvCxnSpPr>
          <p:nvPr/>
        </p:nvCxnSpPr>
        <p:spPr bwMode="auto">
          <a:xfrm>
            <a:off x="690563" y="2928938"/>
            <a:ext cx="41910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nvGrpSpPr>
          <p:cNvPr id="13347" name="Group 21"/>
          <p:cNvGrpSpPr>
            <a:grpSpLocks/>
          </p:cNvGrpSpPr>
          <p:nvPr/>
        </p:nvGrpSpPr>
        <p:grpSpPr bwMode="auto">
          <a:xfrm>
            <a:off x="690563" y="1295400"/>
            <a:ext cx="914400" cy="1595438"/>
            <a:chOff x="435" y="816"/>
            <a:chExt cx="576" cy="1005"/>
          </a:xfrm>
        </p:grpSpPr>
        <p:sp>
          <p:nvSpPr>
            <p:cNvPr id="13475" name="AutoShape 22"/>
            <p:cNvSpPr>
              <a:spLocks noChangeArrowheads="1"/>
            </p:cNvSpPr>
            <p:nvPr/>
          </p:nvSpPr>
          <p:spPr bwMode="auto">
            <a:xfrm>
              <a:off x="435"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3338" name="Object 23"/>
            <p:cNvGraphicFramePr>
              <a:graphicFrameLocks noChangeAspect="1"/>
            </p:cNvGraphicFramePr>
            <p:nvPr/>
          </p:nvGraphicFramePr>
          <p:xfrm>
            <a:off x="455" y="824"/>
            <a:ext cx="536" cy="176"/>
          </p:xfrm>
          <a:graphic>
            <a:graphicData uri="http://schemas.openxmlformats.org/presentationml/2006/ole">
              <mc:AlternateContent xmlns:mc="http://schemas.openxmlformats.org/markup-compatibility/2006">
                <mc:Choice xmlns:v="urn:schemas-microsoft-com:vml" Requires="v">
                  <p:oleObj spid="_x0000_s13320" name="Equation" r:id="rId16" imgW="850680" imgH="279360" progId="Equation.DSMT4">
                    <p:embed/>
                  </p:oleObj>
                </mc:Choice>
                <mc:Fallback>
                  <p:oleObj name="Equation" r:id="rId16" imgW="850680" imgH="279360" progId="Equation.DSMT4">
                    <p:embed/>
                    <p:pic>
                      <p:nvPicPr>
                        <p:cNvPr id="13338"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5" y="824"/>
                          <a:ext cx="536"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3476" name="AutoShape 24"/>
            <p:cNvCxnSpPr>
              <a:cxnSpLocks noChangeShapeType="1"/>
              <a:stCxn id="13475" idx="2"/>
              <a:endCxn id="13345" idx="0"/>
            </p:cNvCxnSpPr>
            <p:nvPr/>
          </p:nvCxnSpPr>
          <p:spPr bwMode="auto">
            <a:xfrm rot="5400000">
              <a:off x="316" y="1415"/>
              <a:ext cx="813"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13349" name="Rectangle 26"/>
          <p:cNvSpPr>
            <a:spLocks noChangeArrowheads="1"/>
          </p:cNvSpPr>
          <p:nvPr/>
        </p:nvSpPr>
        <p:spPr bwMode="auto">
          <a:xfrm>
            <a:off x="3276600" y="31480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13350" name="AutoShape 27"/>
          <p:cNvSpPr>
            <a:spLocks noChangeArrowheads="1"/>
          </p:cNvSpPr>
          <p:nvPr/>
        </p:nvSpPr>
        <p:spPr bwMode="auto">
          <a:xfrm>
            <a:off x="6910388" y="4875213"/>
            <a:ext cx="1587" cy="1587"/>
          </a:xfrm>
          <a:prstGeom prst="flowChartConnec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3351" name="AutoShape 28"/>
          <p:cNvSpPr>
            <a:spLocks noChangeArrowheads="1"/>
          </p:cNvSpPr>
          <p:nvPr/>
        </p:nvSpPr>
        <p:spPr bwMode="auto">
          <a:xfrm>
            <a:off x="4595813" y="2432050"/>
            <a:ext cx="3390900" cy="2216150"/>
          </a:xfrm>
          <a:prstGeom prst="flowChartProcess">
            <a:avLst/>
          </a:prstGeom>
          <a:solidFill>
            <a:srgbClr val="C0C0C0"/>
          </a:solidFill>
          <a:ln w="9525">
            <a:solidFill>
              <a:schemeClr val="tx1"/>
            </a:solidFill>
            <a:miter lim="800000"/>
            <a:headEnd/>
            <a:tailEnd/>
          </a:ln>
        </p:spPr>
        <p:txBody>
          <a:bodyPr wrap="none" anchor="ctr"/>
          <a:lstStyle/>
          <a:p>
            <a:endParaRPr lang="en-US"/>
          </a:p>
        </p:txBody>
      </p:sp>
      <p:graphicFrame>
        <p:nvGraphicFramePr>
          <p:cNvPr id="13318" name="Object 29"/>
          <p:cNvGraphicFramePr>
            <a:graphicFrameLocks noChangeAspect="1"/>
          </p:cNvGraphicFramePr>
          <p:nvPr/>
        </p:nvGraphicFramePr>
        <p:xfrm>
          <a:off x="7739063" y="2870200"/>
          <a:ext cx="241300" cy="241300"/>
        </p:xfrm>
        <a:graphic>
          <a:graphicData uri="http://schemas.openxmlformats.org/presentationml/2006/ole">
            <mc:AlternateContent xmlns:mc="http://schemas.openxmlformats.org/markup-compatibility/2006">
              <mc:Choice xmlns:v="urn:schemas-microsoft-com:vml" Requires="v">
                <p:oleObj spid="_x0000_s13321" name="Equation" r:id="rId18" imgW="241200" imgH="241200" progId="Equation.DSMT4">
                  <p:embed/>
                </p:oleObj>
              </mc:Choice>
              <mc:Fallback>
                <p:oleObj name="Equation" r:id="rId18" imgW="241200" imgH="241200" progId="Equation.DSMT4">
                  <p:embed/>
                  <p:pic>
                    <p:nvPicPr>
                      <p:cNvPr id="13318" name="Object 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39063" y="287020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9" name="Object 30"/>
          <p:cNvGraphicFramePr>
            <a:graphicFrameLocks noChangeAspect="1"/>
          </p:cNvGraphicFramePr>
          <p:nvPr/>
        </p:nvGraphicFramePr>
        <p:xfrm>
          <a:off x="7808913" y="4451350"/>
          <a:ext cx="127000" cy="165100"/>
        </p:xfrm>
        <a:graphic>
          <a:graphicData uri="http://schemas.openxmlformats.org/presentationml/2006/ole">
            <mc:AlternateContent xmlns:mc="http://schemas.openxmlformats.org/markup-compatibility/2006">
              <mc:Choice xmlns:v="urn:schemas-microsoft-com:vml" Requires="v">
                <p:oleObj spid="_x0000_s13322" name="Equation" r:id="rId20" imgW="126720" imgH="164880" progId="Equation.DSMT4">
                  <p:embed/>
                </p:oleObj>
              </mc:Choice>
              <mc:Fallback>
                <p:oleObj name="Equation" r:id="rId20" imgW="126720" imgH="164880" progId="Equation.DSMT4">
                  <p:embed/>
                  <p:pic>
                    <p:nvPicPr>
                      <p:cNvPr id="13319" name="Object 3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08913" y="4451350"/>
                        <a:ext cx="127000" cy="165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52" name="Rectangle 31"/>
          <p:cNvSpPr>
            <a:spLocks noChangeArrowheads="1"/>
          </p:cNvSpPr>
          <p:nvPr/>
        </p:nvSpPr>
        <p:spPr bwMode="auto">
          <a:xfrm>
            <a:off x="7748588" y="4419600"/>
            <a:ext cx="228600" cy="228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cxnSp>
        <p:nvCxnSpPr>
          <p:cNvPr id="13353" name="AutoShape 32"/>
          <p:cNvCxnSpPr>
            <a:cxnSpLocks noChangeShapeType="1"/>
            <a:stCxn id="13366" idx="6"/>
            <a:endCxn id="13354" idx="2"/>
          </p:cNvCxnSpPr>
          <p:nvPr/>
        </p:nvCxnSpPr>
        <p:spPr bwMode="auto">
          <a:xfrm>
            <a:off x="7910513" y="3194050"/>
            <a:ext cx="33337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13320" name="Object 33"/>
          <p:cNvGraphicFramePr>
            <a:graphicFrameLocks noChangeAspect="1"/>
          </p:cNvGraphicFramePr>
          <p:nvPr/>
        </p:nvGraphicFramePr>
        <p:xfrm>
          <a:off x="8342313" y="3346450"/>
          <a:ext cx="241300" cy="241300"/>
        </p:xfrm>
        <a:graphic>
          <a:graphicData uri="http://schemas.openxmlformats.org/presentationml/2006/ole">
            <mc:AlternateContent xmlns:mc="http://schemas.openxmlformats.org/markup-compatibility/2006">
              <mc:Choice xmlns:v="urn:schemas-microsoft-com:vml" Requires="v">
                <p:oleObj spid="_x0000_s13323" name="Equation" r:id="rId22" imgW="241200" imgH="241200" progId="Equation.DSMT4">
                  <p:embed/>
                </p:oleObj>
              </mc:Choice>
              <mc:Fallback>
                <p:oleObj name="Equation" r:id="rId22" imgW="241200" imgH="241200" progId="Equation.DSMT4">
                  <p:embed/>
                  <p:pic>
                    <p:nvPicPr>
                      <p:cNvPr id="13320" name="Object 3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342313" y="334645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54" name="AutoShape 34"/>
          <p:cNvSpPr>
            <a:spLocks noChangeArrowheads="1"/>
          </p:cNvSpPr>
          <p:nvPr/>
        </p:nvSpPr>
        <p:spPr bwMode="auto">
          <a:xfrm>
            <a:off x="8243888" y="31559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3355" name="Rectangle 35"/>
          <p:cNvSpPr>
            <a:spLocks noChangeArrowheads="1"/>
          </p:cNvSpPr>
          <p:nvPr/>
        </p:nvSpPr>
        <p:spPr bwMode="auto">
          <a:xfrm>
            <a:off x="6335713" y="3662363"/>
            <a:ext cx="228600" cy="228600"/>
          </a:xfrm>
          <a:prstGeom prst="rect">
            <a:avLst/>
          </a:prstGeom>
          <a:solidFill>
            <a:srgbClr val="CC99FF"/>
          </a:solidFill>
          <a:ln w="9525">
            <a:solidFill>
              <a:schemeClr val="tx1"/>
            </a:solidFill>
            <a:miter lim="800000"/>
            <a:headEnd/>
            <a:tailEnd/>
          </a:ln>
        </p:spPr>
        <p:txBody>
          <a:bodyPr wrap="none" anchor="ctr"/>
          <a:lstStyle/>
          <a:p>
            <a:endParaRPr lang="en-US"/>
          </a:p>
        </p:txBody>
      </p:sp>
      <p:graphicFrame>
        <p:nvGraphicFramePr>
          <p:cNvPr id="13321" name="Object 36"/>
          <p:cNvGraphicFramePr>
            <a:graphicFrameLocks noChangeAspect="1"/>
          </p:cNvGraphicFramePr>
          <p:nvPr/>
        </p:nvGraphicFramePr>
        <p:xfrm>
          <a:off x="6324600" y="3656013"/>
          <a:ext cx="254000" cy="241300"/>
        </p:xfrm>
        <a:graphic>
          <a:graphicData uri="http://schemas.openxmlformats.org/presentationml/2006/ole">
            <mc:AlternateContent xmlns:mc="http://schemas.openxmlformats.org/markup-compatibility/2006">
              <mc:Choice xmlns:v="urn:schemas-microsoft-com:vml" Requires="v">
                <p:oleObj spid="_x0000_s13324" name="Equation" r:id="rId24" imgW="253800" imgH="241200" progId="Equation.DSMT4">
                  <p:embed/>
                </p:oleObj>
              </mc:Choice>
              <mc:Fallback>
                <p:oleObj name="Equation" r:id="rId24" imgW="253800" imgH="241200" progId="Equation.DSMT4">
                  <p:embed/>
                  <p:pic>
                    <p:nvPicPr>
                      <p:cNvPr id="13321" name="Object 3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24600" y="3656013"/>
                        <a:ext cx="2540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3356" name="AutoShape 37"/>
          <p:cNvCxnSpPr>
            <a:cxnSpLocks noChangeShapeType="1"/>
            <a:stCxn id="13359" idx="3"/>
            <a:endCxn id="13366" idx="2"/>
          </p:cNvCxnSpPr>
          <p:nvPr/>
        </p:nvCxnSpPr>
        <p:spPr bwMode="auto">
          <a:xfrm>
            <a:off x="7608888" y="3194050"/>
            <a:ext cx="2254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3357" name="Rectangle 38"/>
          <p:cNvSpPr>
            <a:spLocks noChangeArrowheads="1"/>
          </p:cNvSpPr>
          <p:nvPr/>
        </p:nvSpPr>
        <p:spPr bwMode="auto">
          <a:xfrm>
            <a:off x="6846888" y="3309938"/>
            <a:ext cx="762000" cy="457200"/>
          </a:xfrm>
          <a:prstGeom prst="rect">
            <a:avLst/>
          </a:prstGeom>
          <a:solidFill>
            <a:schemeClr val="accent1"/>
          </a:solidFill>
          <a:ln w="9525">
            <a:solidFill>
              <a:schemeClr val="tx1"/>
            </a:solidFill>
            <a:miter lim="800000"/>
            <a:headEnd/>
            <a:tailEnd/>
          </a:ln>
        </p:spPr>
        <p:txBody>
          <a:bodyPr wrap="none" anchor="ctr"/>
          <a:lstStyle/>
          <a:p>
            <a:endParaRPr lang="en-US"/>
          </a:p>
        </p:txBody>
      </p:sp>
      <p:cxnSp>
        <p:nvCxnSpPr>
          <p:cNvPr id="13358" name="AutoShape 39"/>
          <p:cNvCxnSpPr>
            <a:cxnSpLocks noChangeShapeType="1"/>
            <a:stCxn id="13360" idx="0"/>
            <a:endCxn id="13359" idx="2"/>
          </p:cNvCxnSpPr>
          <p:nvPr/>
        </p:nvCxnSpPr>
        <p:spPr bwMode="auto">
          <a:xfrm flipV="1">
            <a:off x="7227888" y="3346450"/>
            <a:ext cx="0" cy="192088"/>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3359" name="Rectangle 40"/>
          <p:cNvSpPr>
            <a:spLocks noChangeArrowheads="1"/>
          </p:cNvSpPr>
          <p:nvPr/>
        </p:nvSpPr>
        <p:spPr bwMode="auto">
          <a:xfrm>
            <a:off x="6846888" y="3040063"/>
            <a:ext cx="762000" cy="306387"/>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a:p>
        </p:txBody>
      </p:sp>
      <p:sp>
        <p:nvSpPr>
          <p:cNvPr id="13360" name="AutoShape 41"/>
          <p:cNvSpPr>
            <a:spLocks noChangeArrowheads="1"/>
          </p:cNvSpPr>
          <p:nvPr/>
        </p:nvSpPr>
        <p:spPr bwMode="auto">
          <a:xfrm>
            <a:off x="7135813" y="3538538"/>
            <a:ext cx="184150" cy="184150"/>
          </a:xfrm>
          <a:prstGeom prst="flowChartSummingJunction">
            <a:avLst/>
          </a:prstGeom>
          <a:solidFill>
            <a:schemeClr val="accent1"/>
          </a:solidFill>
          <a:ln w="9525">
            <a:solidFill>
              <a:schemeClr val="tx1"/>
            </a:solidFill>
            <a:round/>
            <a:headEnd/>
            <a:tailEnd/>
          </a:ln>
        </p:spPr>
        <p:txBody>
          <a:bodyPr wrap="none" anchor="ctr"/>
          <a:lstStyle/>
          <a:p>
            <a:endParaRPr lang="en-US"/>
          </a:p>
        </p:txBody>
      </p:sp>
      <p:sp>
        <p:nvSpPr>
          <p:cNvPr id="13361" name="Text Box 42"/>
          <p:cNvSpPr txBox="1">
            <a:spLocks noChangeArrowheads="1"/>
          </p:cNvSpPr>
          <p:nvPr/>
        </p:nvSpPr>
        <p:spPr bwMode="auto">
          <a:xfrm>
            <a:off x="6992938" y="3605213"/>
            <a:ext cx="195262"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3362" name="AutoShape 43"/>
          <p:cNvSpPr>
            <a:spLocks noChangeArrowheads="1"/>
          </p:cNvSpPr>
          <p:nvPr/>
        </p:nvSpPr>
        <p:spPr bwMode="auto">
          <a:xfrm rot="-5400000">
            <a:off x="7158832" y="3378993"/>
            <a:ext cx="139700" cy="138113"/>
          </a:xfrm>
          <a:prstGeom prst="flowChartDelay">
            <a:avLst/>
          </a:prstGeom>
          <a:solidFill>
            <a:schemeClr val="accent1"/>
          </a:solidFill>
          <a:ln w="9525">
            <a:solidFill>
              <a:schemeClr val="tx1"/>
            </a:solidFill>
            <a:miter lim="800000"/>
            <a:headEnd/>
            <a:tailEnd/>
          </a:ln>
        </p:spPr>
        <p:txBody>
          <a:bodyPr vert="eaVert" wrap="none" anchor="ctr"/>
          <a:lstStyle/>
          <a:p>
            <a:pPr algn="ctr" eaLnBrk="1" hangingPunct="1"/>
            <a:endParaRPr lang="en-US"/>
          </a:p>
        </p:txBody>
      </p:sp>
      <p:graphicFrame>
        <p:nvGraphicFramePr>
          <p:cNvPr id="13322" name="Object 44"/>
          <p:cNvGraphicFramePr>
            <a:graphicFrameLocks noChangeAspect="1"/>
          </p:cNvGraphicFramePr>
          <p:nvPr/>
        </p:nvGraphicFramePr>
        <p:xfrm>
          <a:off x="7170738" y="3395663"/>
          <a:ext cx="114300" cy="107950"/>
        </p:xfrm>
        <a:graphic>
          <a:graphicData uri="http://schemas.openxmlformats.org/presentationml/2006/ole">
            <mc:AlternateContent xmlns:mc="http://schemas.openxmlformats.org/markup-compatibility/2006">
              <mc:Choice xmlns:v="urn:schemas-microsoft-com:vml" Requires="v">
                <p:oleObj spid="_x0000_s13325" name="Equation" r:id="rId26" imgW="190440" imgH="177480" progId="Equation.DSMT4">
                  <p:embed/>
                </p:oleObj>
              </mc:Choice>
              <mc:Fallback>
                <p:oleObj name="Equation" r:id="rId26" imgW="190440" imgH="177480" progId="Equation.DSMT4">
                  <p:embed/>
                  <p:pic>
                    <p:nvPicPr>
                      <p:cNvPr id="13322" name="Object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0738" y="3395663"/>
                        <a:ext cx="114300" cy="107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63" name="Text Box 45"/>
          <p:cNvSpPr txBox="1">
            <a:spLocks noChangeArrowheads="1"/>
          </p:cNvSpPr>
          <p:nvPr/>
        </p:nvSpPr>
        <p:spPr bwMode="auto">
          <a:xfrm>
            <a:off x="7234238" y="3568700"/>
            <a:ext cx="2444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aphicFrame>
        <p:nvGraphicFramePr>
          <p:cNvPr id="13323" name="Object 46"/>
          <p:cNvGraphicFramePr>
            <a:graphicFrameLocks noChangeAspect="1"/>
          </p:cNvGraphicFramePr>
          <p:nvPr/>
        </p:nvGraphicFramePr>
        <p:xfrm>
          <a:off x="7107238" y="3073400"/>
          <a:ext cx="241300" cy="241300"/>
        </p:xfrm>
        <a:graphic>
          <a:graphicData uri="http://schemas.openxmlformats.org/presentationml/2006/ole">
            <mc:AlternateContent xmlns:mc="http://schemas.openxmlformats.org/markup-compatibility/2006">
              <mc:Choice xmlns:v="urn:schemas-microsoft-com:vml" Requires="v">
                <p:oleObj spid="_x0000_s13326" name="Equation" r:id="rId27" imgW="241200" imgH="241200" progId="Equation.DSMT4">
                  <p:embed/>
                </p:oleObj>
              </mc:Choice>
              <mc:Fallback>
                <p:oleObj name="Equation" r:id="rId27" imgW="241200" imgH="241200" progId="Equation.DSMT4">
                  <p:embed/>
                  <p:pic>
                    <p:nvPicPr>
                      <p:cNvPr id="13323" name="Object 4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107238" y="307340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3364" name="AutoShape 47"/>
          <p:cNvCxnSpPr>
            <a:cxnSpLocks noChangeShapeType="1"/>
            <a:stCxn id="13366" idx="4"/>
            <a:endCxn id="13360" idx="6"/>
          </p:cNvCxnSpPr>
          <p:nvPr/>
        </p:nvCxnSpPr>
        <p:spPr bwMode="auto">
          <a:xfrm rot="5400000">
            <a:off x="7396956" y="3155157"/>
            <a:ext cx="398463" cy="552450"/>
          </a:xfrm>
          <a:prstGeom prst="bentConnector2">
            <a:avLst/>
          </a:prstGeom>
          <a:noFill/>
          <a:ln w="12700">
            <a:solidFill>
              <a:srgbClr val="0000FF"/>
            </a:solidFill>
            <a:miter lim="800000"/>
            <a:headEnd/>
            <a:tailEnd type="triangle" w="med" len="med"/>
          </a:ln>
          <a:extLst>
            <a:ext uri="{909E8E84-426E-40dd-AFC4-6F175D3DCCD1}">
              <a14:hiddenFill xmlns="" xmlns:a14="http://schemas.microsoft.com/office/drawing/2010/main">
                <a:noFill/>
              </a14:hiddenFill>
            </a:ext>
          </a:extLst>
        </p:spPr>
      </p:cxnSp>
      <p:sp>
        <p:nvSpPr>
          <p:cNvPr id="13365" name="AutoShape 48"/>
          <p:cNvSpPr>
            <a:spLocks noChangeArrowheads="1"/>
          </p:cNvSpPr>
          <p:nvPr/>
        </p:nvSpPr>
        <p:spPr bwMode="auto">
          <a:xfrm>
            <a:off x="6411913" y="33464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3366" name="AutoShape 49"/>
          <p:cNvSpPr>
            <a:spLocks noChangeArrowheads="1"/>
          </p:cNvSpPr>
          <p:nvPr/>
        </p:nvSpPr>
        <p:spPr bwMode="auto">
          <a:xfrm>
            <a:off x="7834313" y="31559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3367" name="AutoShape 50"/>
          <p:cNvCxnSpPr>
            <a:cxnSpLocks noChangeShapeType="1"/>
            <a:stCxn id="13355" idx="0"/>
            <a:endCxn id="13365" idx="4"/>
          </p:cNvCxnSpPr>
          <p:nvPr/>
        </p:nvCxnSpPr>
        <p:spPr bwMode="auto">
          <a:xfrm flipV="1">
            <a:off x="6450013" y="3422650"/>
            <a:ext cx="0" cy="23971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3368" name="AutoShape 51"/>
          <p:cNvCxnSpPr>
            <a:cxnSpLocks noChangeShapeType="1"/>
            <a:stCxn id="13365" idx="6"/>
            <a:endCxn id="13359" idx="1"/>
          </p:cNvCxnSpPr>
          <p:nvPr/>
        </p:nvCxnSpPr>
        <p:spPr bwMode="auto">
          <a:xfrm flipV="1">
            <a:off x="6488113" y="3194050"/>
            <a:ext cx="358775" cy="190500"/>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aphicFrame>
        <p:nvGraphicFramePr>
          <p:cNvPr id="13324" name="Object 52"/>
          <p:cNvGraphicFramePr>
            <a:graphicFrameLocks noChangeAspect="1"/>
          </p:cNvGraphicFramePr>
          <p:nvPr/>
        </p:nvGraphicFramePr>
        <p:xfrm>
          <a:off x="6062663" y="3422650"/>
          <a:ext cx="266700" cy="266700"/>
        </p:xfrm>
        <a:graphic>
          <a:graphicData uri="http://schemas.openxmlformats.org/presentationml/2006/ole">
            <mc:AlternateContent xmlns:mc="http://schemas.openxmlformats.org/markup-compatibility/2006">
              <mc:Choice xmlns:v="urn:schemas-microsoft-com:vml" Requires="v">
                <p:oleObj spid="_x0000_s13327" name="Equation" r:id="rId29" imgW="266400" imgH="266400" progId="Equation.DSMT4">
                  <p:embed/>
                </p:oleObj>
              </mc:Choice>
              <mc:Fallback>
                <p:oleObj name="Equation" r:id="rId29" imgW="266400" imgH="266400" progId="Equation.DSMT4">
                  <p:embed/>
                  <p:pic>
                    <p:nvPicPr>
                      <p:cNvPr id="13324" name="Object 5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62663" y="3422650"/>
                        <a:ext cx="2667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3369" name="AutoShape 53"/>
          <p:cNvCxnSpPr>
            <a:cxnSpLocks noChangeShapeType="1"/>
            <a:stCxn id="13420" idx="6"/>
            <a:endCxn id="13355" idx="1"/>
          </p:cNvCxnSpPr>
          <p:nvPr/>
        </p:nvCxnSpPr>
        <p:spPr bwMode="auto">
          <a:xfrm>
            <a:off x="5614988" y="3776663"/>
            <a:ext cx="7207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3370" name="AutoShape 54"/>
          <p:cNvCxnSpPr>
            <a:cxnSpLocks noChangeShapeType="1"/>
            <a:stCxn id="13416" idx="3"/>
            <a:endCxn id="13355" idx="2"/>
          </p:cNvCxnSpPr>
          <p:nvPr/>
        </p:nvCxnSpPr>
        <p:spPr bwMode="auto">
          <a:xfrm flipV="1">
            <a:off x="5767388" y="3890963"/>
            <a:ext cx="682625" cy="315912"/>
          </a:xfrm>
          <a:prstGeom prst="bentConnector2">
            <a:avLst/>
          </a:prstGeom>
          <a:noFill/>
          <a:ln w="9525" cap="rnd">
            <a:solidFill>
              <a:schemeClr val="tx1"/>
            </a:solidFill>
            <a:prstDash val="sysDot"/>
            <a:miter lim="800000"/>
            <a:headEnd/>
            <a:tailEnd/>
          </a:ln>
          <a:extLst>
            <a:ext uri="{909E8E84-426E-40dd-AFC4-6F175D3DCCD1}">
              <a14:hiddenFill xmlns="" xmlns:a14="http://schemas.microsoft.com/office/drawing/2010/main">
                <a:noFill/>
              </a14:hiddenFill>
            </a:ext>
          </a:extLst>
        </p:spPr>
      </p:cxnSp>
      <p:grpSp>
        <p:nvGrpSpPr>
          <p:cNvPr id="13371" name="Group 55"/>
          <p:cNvGrpSpPr>
            <a:grpSpLocks/>
          </p:cNvGrpSpPr>
          <p:nvPr/>
        </p:nvGrpSpPr>
        <p:grpSpPr bwMode="auto">
          <a:xfrm>
            <a:off x="538163" y="1295400"/>
            <a:ext cx="6034087" cy="2195513"/>
            <a:chOff x="339" y="816"/>
            <a:chExt cx="3801" cy="1383"/>
          </a:xfrm>
        </p:grpSpPr>
        <p:grpSp>
          <p:nvGrpSpPr>
            <p:cNvPr id="13446" name="Group 56"/>
            <p:cNvGrpSpPr>
              <a:grpSpLocks/>
            </p:cNvGrpSpPr>
            <p:nvPr/>
          </p:nvGrpSpPr>
          <p:grpSpPr bwMode="auto">
            <a:xfrm>
              <a:off x="2988" y="1632"/>
              <a:ext cx="1152" cy="567"/>
              <a:chOff x="2988" y="1632"/>
              <a:chExt cx="1152" cy="567"/>
            </a:xfrm>
          </p:grpSpPr>
          <p:graphicFrame>
            <p:nvGraphicFramePr>
              <p:cNvPr id="13334" name="Object 57"/>
              <p:cNvGraphicFramePr>
                <a:graphicFrameLocks noChangeAspect="1"/>
              </p:cNvGraphicFramePr>
              <p:nvPr/>
            </p:nvGraphicFramePr>
            <p:xfrm>
              <a:off x="3804" y="1708"/>
              <a:ext cx="144" cy="168"/>
            </p:xfrm>
            <a:graphic>
              <a:graphicData uri="http://schemas.openxmlformats.org/presentationml/2006/ole">
                <mc:AlternateContent xmlns:mc="http://schemas.openxmlformats.org/markup-compatibility/2006">
                  <mc:Choice xmlns:v="urn:schemas-microsoft-com:vml" Requires="v">
                    <p:oleObj spid="_x0000_s13328" name="Equation" r:id="rId31" imgW="228600" imgH="266400" progId="Equation.DSMT4">
                      <p:embed/>
                    </p:oleObj>
                  </mc:Choice>
                  <mc:Fallback>
                    <p:oleObj name="Equation" r:id="rId31" imgW="228600" imgH="266400" progId="Equation.DSMT4">
                      <p:embed/>
                      <p:pic>
                        <p:nvPicPr>
                          <p:cNvPr id="13334" name="Object 5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804" y="1708"/>
                            <a:ext cx="144" cy="1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455" name="Group 58"/>
              <p:cNvGrpSpPr>
                <a:grpSpLocks/>
              </p:cNvGrpSpPr>
              <p:nvPr/>
            </p:nvGrpSpPr>
            <p:grpSpPr bwMode="auto">
              <a:xfrm>
                <a:off x="2988" y="1632"/>
                <a:ext cx="1152" cy="567"/>
                <a:chOff x="2988" y="1632"/>
                <a:chExt cx="1152" cy="567"/>
              </a:xfrm>
            </p:grpSpPr>
            <p:sp>
              <p:nvSpPr>
                <p:cNvPr id="13456" name="Rectangle 59"/>
                <p:cNvSpPr>
                  <a:spLocks noChangeArrowheads="1"/>
                </p:cNvSpPr>
                <p:nvPr/>
              </p:nvSpPr>
              <p:spPr bwMode="auto">
                <a:xfrm>
                  <a:off x="3991" y="1820"/>
                  <a:ext cx="144" cy="144"/>
                </a:xfrm>
                <a:prstGeom prst="rect">
                  <a:avLst/>
                </a:prstGeom>
                <a:solidFill>
                  <a:srgbClr val="CC99FF"/>
                </a:solidFill>
                <a:ln w="9525">
                  <a:solidFill>
                    <a:schemeClr val="tx1"/>
                  </a:solidFill>
                  <a:miter lim="800000"/>
                  <a:headEnd/>
                  <a:tailEnd/>
                </a:ln>
              </p:spPr>
              <p:txBody>
                <a:bodyPr wrap="none" anchor="ctr"/>
                <a:lstStyle/>
                <a:p>
                  <a:endParaRPr lang="en-US"/>
                </a:p>
              </p:txBody>
            </p:sp>
            <p:grpSp>
              <p:nvGrpSpPr>
                <p:cNvPr id="13457" name="Group 60"/>
                <p:cNvGrpSpPr>
                  <a:grpSpLocks/>
                </p:cNvGrpSpPr>
                <p:nvPr/>
              </p:nvGrpSpPr>
              <p:grpSpPr bwMode="auto">
                <a:xfrm>
                  <a:off x="2988" y="1632"/>
                  <a:ext cx="1152" cy="567"/>
                  <a:chOff x="2988" y="1632"/>
                  <a:chExt cx="1152" cy="567"/>
                </a:xfrm>
              </p:grpSpPr>
              <p:grpSp>
                <p:nvGrpSpPr>
                  <p:cNvPr id="13458" name="Group 61"/>
                  <p:cNvGrpSpPr>
                    <a:grpSpLocks/>
                  </p:cNvGrpSpPr>
                  <p:nvPr/>
                </p:nvGrpSpPr>
                <p:grpSpPr bwMode="auto">
                  <a:xfrm>
                    <a:off x="3537" y="1800"/>
                    <a:ext cx="603" cy="308"/>
                    <a:chOff x="3537" y="1800"/>
                    <a:chExt cx="603" cy="308"/>
                  </a:xfrm>
                </p:grpSpPr>
                <p:graphicFrame>
                  <p:nvGraphicFramePr>
                    <p:cNvPr id="13337" name="Object 62"/>
                    <p:cNvGraphicFramePr>
                      <a:graphicFrameLocks noChangeAspect="1"/>
                    </p:cNvGraphicFramePr>
                    <p:nvPr/>
                  </p:nvGraphicFramePr>
                  <p:xfrm>
                    <a:off x="3988" y="1820"/>
                    <a:ext cx="152" cy="152"/>
                  </p:xfrm>
                  <a:graphic>
                    <a:graphicData uri="http://schemas.openxmlformats.org/presentationml/2006/ole">
                      <mc:AlternateContent xmlns:mc="http://schemas.openxmlformats.org/markup-compatibility/2006">
                        <mc:Choice xmlns:v="urn:schemas-microsoft-com:vml" Requires="v">
                          <p:oleObj spid="_x0000_s13329" name="Equation" r:id="rId33" imgW="241200" imgH="241200" progId="Equation.DSMT4">
                            <p:embed/>
                          </p:oleObj>
                        </mc:Choice>
                        <mc:Fallback>
                          <p:oleObj name="Equation" r:id="rId33" imgW="241200" imgH="241200" progId="Equation.DSMT4">
                            <p:embed/>
                            <p:pic>
                              <p:nvPicPr>
                                <p:cNvPr id="13337" name="Object 6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988" y="1820"/>
                                  <a:ext cx="152"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3472" name="AutoShape 63"/>
                    <p:cNvCxnSpPr>
                      <a:cxnSpLocks noChangeShapeType="1"/>
                      <a:stCxn id="13456" idx="2"/>
                    </p:cNvCxnSpPr>
                    <p:nvPr/>
                  </p:nvCxnSpPr>
                  <p:spPr bwMode="auto">
                    <a:xfrm>
                      <a:off x="4063" y="1964"/>
                      <a:ext cx="0" cy="144"/>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3473" name="AutoShape 64"/>
                    <p:cNvCxnSpPr>
                      <a:cxnSpLocks noChangeShapeType="1"/>
                      <a:stCxn id="13468" idx="6"/>
                      <a:endCxn id="13456" idx="1"/>
                    </p:cNvCxnSpPr>
                    <p:nvPr/>
                  </p:nvCxnSpPr>
                  <p:spPr bwMode="auto">
                    <a:xfrm>
                      <a:off x="3537" y="1800"/>
                      <a:ext cx="454" cy="92"/>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13474" name="AutoShape 65"/>
                    <p:cNvCxnSpPr>
                      <a:cxnSpLocks noChangeShapeType="1"/>
                      <a:stCxn id="13463" idx="3"/>
                    </p:cNvCxnSpPr>
                    <p:nvPr/>
                  </p:nvCxnSpPr>
                  <p:spPr bwMode="auto">
                    <a:xfrm flipV="1">
                      <a:off x="3633" y="1820"/>
                      <a:ext cx="431" cy="250"/>
                    </a:xfrm>
                    <a:prstGeom prst="bentConnector4">
                      <a:avLst>
                        <a:gd name="adj1" fmla="val 41069"/>
                        <a:gd name="adj2" fmla="val 157602"/>
                      </a:avLst>
                    </a:prstGeom>
                    <a:noFill/>
                    <a:ln w="9525" cap="rnd">
                      <a:solidFill>
                        <a:schemeClr val="tx1"/>
                      </a:solidFill>
                      <a:prstDash val="sysDot"/>
                      <a:miter lim="800000"/>
                      <a:headEnd/>
                      <a:tailEnd/>
                    </a:ln>
                    <a:extLst>
                      <a:ext uri="{909E8E84-426E-40dd-AFC4-6F175D3DCCD1}">
                        <a14:hiddenFill xmlns="" xmlns:a14="http://schemas.microsoft.com/office/drawing/2010/main">
                          <a:noFill/>
                        </a14:hiddenFill>
                      </a:ext>
                    </a:extLst>
                  </p:spPr>
                </p:cxnSp>
              </p:grpSp>
              <p:grpSp>
                <p:nvGrpSpPr>
                  <p:cNvPr id="13459" name="Group 66"/>
                  <p:cNvGrpSpPr>
                    <a:grpSpLocks/>
                  </p:cNvGrpSpPr>
                  <p:nvPr/>
                </p:nvGrpSpPr>
                <p:grpSpPr bwMode="auto">
                  <a:xfrm>
                    <a:off x="2988" y="1632"/>
                    <a:ext cx="672" cy="567"/>
                    <a:chOff x="2988" y="1632"/>
                    <a:chExt cx="672" cy="567"/>
                  </a:xfrm>
                </p:grpSpPr>
                <p:graphicFrame>
                  <p:nvGraphicFramePr>
                    <p:cNvPr id="13335" name="Object 67"/>
                    <p:cNvGraphicFramePr>
                      <a:graphicFrameLocks noChangeAspect="1"/>
                    </p:cNvGraphicFramePr>
                    <p:nvPr/>
                  </p:nvGraphicFramePr>
                  <p:xfrm>
                    <a:off x="2988" y="1632"/>
                    <a:ext cx="136" cy="168"/>
                  </p:xfrm>
                  <a:graphic>
                    <a:graphicData uri="http://schemas.openxmlformats.org/presentationml/2006/ole">
                      <mc:AlternateContent xmlns:mc="http://schemas.openxmlformats.org/markup-compatibility/2006">
                        <mc:Choice xmlns:v="urn:schemas-microsoft-com:vml" Requires="v">
                          <p:oleObj spid="_x0000_s13330" name="Equation" r:id="rId35" imgW="215640" imgH="266400" progId="Equation.DSMT4">
                            <p:embed/>
                          </p:oleObj>
                        </mc:Choice>
                        <mc:Fallback>
                          <p:oleObj name="Equation" r:id="rId35" imgW="215640" imgH="266400" progId="Equation.DSMT4">
                            <p:embed/>
                            <p:pic>
                              <p:nvPicPr>
                                <p:cNvPr id="13335" name="Object 6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988" y="1632"/>
                                  <a:ext cx="136" cy="1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460" name="Rectangle 68"/>
                    <p:cNvSpPr>
                      <a:spLocks noChangeArrowheads="1"/>
                    </p:cNvSpPr>
                    <p:nvPr/>
                  </p:nvSpPr>
                  <p:spPr bwMode="auto">
                    <a:xfrm>
                      <a:off x="3132" y="1680"/>
                      <a:ext cx="528" cy="47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3461" name="AutoShape 69"/>
                    <p:cNvSpPr>
                      <a:spLocks noChangeArrowheads="1"/>
                    </p:cNvSpPr>
                    <p:nvPr/>
                  </p:nvSpPr>
                  <p:spPr bwMode="auto">
                    <a:xfrm>
                      <a:off x="3217" y="2012"/>
                      <a:ext cx="116" cy="116"/>
                    </a:xfrm>
                    <a:prstGeom prst="flowChartSummingJunction">
                      <a:avLst/>
                    </a:prstGeom>
                    <a:solidFill>
                      <a:srgbClr val="33CCCC"/>
                    </a:solidFill>
                    <a:ln w="9525">
                      <a:solidFill>
                        <a:schemeClr val="tx1"/>
                      </a:solidFill>
                      <a:round/>
                      <a:headEnd/>
                      <a:tailEnd/>
                    </a:ln>
                  </p:spPr>
                  <p:txBody>
                    <a:bodyPr wrap="none" anchor="ctr"/>
                    <a:lstStyle/>
                    <a:p>
                      <a:endParaRPr lang="en-US"/>
                    </a:p>
                  </p:txBody>
                </p:sp>
                <p:cxnSp>
                  <p:nvCxnSpPr>
                    <p:cNvPr id="13462" name="AutoShape 70"/>
                    <p:cNvCxnSpPr>
                      <a:cxnSpLocks noChangeShapeType="1"/>
                      <a:stCxn id="13467" idx="4"/>
                      <a:endCxn id="13461" idx="0"/>
                    </p:cNvCxnSpPr>
                    <p:nvPr/>
                  </p:nvCxnSpPr>
                  <p:spPr bwMode="auto">
                    <a:xfrm rot="5400000">
                      <a:off x="3181" y="1918"/>
                      <a:ext cx="188"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13463" name="Rectangle 71"/>
                    <p:cNvSpPr>
                      <a:spLocks noChangeArrowheads="1"/>
                    </p:cNvSpPr>
                    <p:nvPr/>
                  </p:nvSpPr>
                  <p:spPr bwMode="auto">
                    <a:xfrm>
                      <a:off x="3393" y="2022"/>
                      <a:ext cx="240" cy="96"/>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13464" name="AutoShape 72"/>
                    <p:cNvCxnSpPr>
                      <a:cxnSpLocks noChangeShapeType="1"/>
                      <a:stCxn id="13463" idx="0"/>
                      <a:endCxn id="13468" idx="4"/>
                    </p:cNvCxnSpPr>
                    <p:nvPr/>
                  </p:nvCxnSpPr>
                  <p:spPr bwMode="auto">
                    <a:xfrm flipV="1">
                      <a:off x="3513" y="1824"/>
                      <a:ext cx="0" cy="198"/>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3465" name="AutoShape 73"/>
                    <p:cNvSpPr>
                      <a:spLocks noChangeArrowheads="1"/>
                    </p:cNvSpPr>
                    <p:nvPr/>
                  </p:nvSpPr>
                  <p:spPr bwMode="auto">
                    <a:xfrm rot="-5400000">
                      <a:off x="3469" y="1900"/>
                      <a:ext cx="88" cy="87"/>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graphicFrame>
                  <p:nvGraphicFramePr>
                    <p:cNvPr id="13336" name="Object 74"/>
                    <p:cNvGraphicFramePr>
                      <a:graphicFrameLocks noChangeAspect="1"/>
                    </p:cNvGraphicFramePr>
                    <p:nvPr/>
                  </p:nvGraphicFramePr>
                  <p:xfrm>
                    <a:off x="3477" y="1900"/>
                    <a:ext cx="72" cy="68"/>
                  </p:xfrm>
                  <a:graphic>
                    <a:graphicData uri="http://schemas.openxmlformats.org/presentationml/2006/ole">
                      <mc:AlternateContent xmlns:mc="http://schemas.openxmlformats.org/markup-compatibility/2006">
                        <mc:Choice xmlns:v="urn:schemas-microsoft-com:vml" Requires="v">
                          <p:oleObj spid="_x0000_s13331" name="Equation" r:id="rId37" imgW="190440" imgH="177480" progId="Equation.DSMT4">
                            <p:embed/>
                          </p:oleObj>
                        </mc:Choice>
                        <mc:Fallback>
                          <p:oleObj name="Equation" r:id="rId37" imgW="190440" imgH="177480" progId="Equation.DSMT4">
                            <p:embed/>
                            <p:pic>
                              <p:nvPicPr>
                                <p:cNvPr id="13336" name="Object 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7" y="1900"/>
                                  <a:ext cx="72" cy="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3466" name="AutoShape 75"/>
                    <p:cNvCxnSpPr>
                      <a:cxnSpLocks noChangeShapeType="1"/>
                      <a:stCxn id="13461" idx="6"/>
                      <a:endCxn id="13463" idx="1"/>
                    </p:cNvCxnSpPr>
                    <p:nvPr/>
                  </p:nvCxnSpPr>
                  <p:spPr bwMode="auto">
                    <a:xfrm>
                      <a:off x="3333" y="2070"/>
                      <a:ext cx="6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3467" name="AutoShape 76"/>
                    <p:cNvSpPr>
                      <a:spLocks noChangeArrowheads="1"/>
                    </p:cNvSpPr>
                    <p:nvPr/>
                  </p:nvSpPr>
                  <p:spPr bwMode="auto">
                    <a:xfrm>
                      <a:off x="3251" y="1776"/>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3468" name="AutoShape 77"/>
                    <p:cNvSpPr>
                      <a:spLocks noChangeArrowheads="1"/>
                    </p:cNvSpPr>
                    <p:nvPr/>
                  </p:nvSpPr>
                  <p:spPr bwMode="auto">
                    <a:xfrm>
                      <a:off x="3489" y="1776"/>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3469" name="AutoShape 78"/>
                    <p:cNvCxnSpPr>
                      <a:cxnSpLocks noChangeShapeType="1"/>
                      <a:stCxn id="13467" idx="6"/>
                      <a:endCxn id="13468" idx="2"/>
                    </p:cNvCxnSpPr>
                    <p:nvPr/>
                  </p:nvCxnSpPr>
                  <p:spPr bwMode="auto">
                    <a:xfrm>
                      <a:off x="3299" y="1800"/>
                      <a:ext cx="19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3470" name="Text Box 79"/>
                    <p:cNvSpPr txBox="1">
                      <a:spLocks noChangeArrowheads="1"/>
                    </p:cNvSpPr>
                    <p:nvPr/>
                  </p:nvSpPr>
                  <p:spPr bwMode="auto">
                    <a:xfrm>
                      <a:off x="3135" y="2055"/>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3471" name="Text Box 80"/>
                    <p:cNvSpPr txBox="1">
                      <a:spLocks noChangeArrowheads="1"/>
                    </p:cNvSpPr>
                    <p:nvPr/>
                  </p:nvSpPr>
                  <p:spPr bwMode="auto">
                    <a:xfrm>
                      <a:off x="3170" y="1910"/>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pSp>
            </p:grpSp>
          </p:grpSp>
        </p:grpSp>
        <p:grpSp>
          <p:nvGrpSpPr>
            <p:cNvPr id="13447" name="Group 81"/>
            <p:cNvGrpSpPr>
              <a:grpSpLocks/>
            </p:cNvGrpSpPr>
            <p:nvPr/>
          </p:nvGrpSpPr>
          <p:grpSpPr bwMode="auto">
            <a:xfrm>
              <a:off x="339" y="816"/>
              <a:ext cx="2912" cy="984"/>
              <a:chOff x="339" y="816"/>
              <a:chExt cx="2912" cy="984"/>
            </a:xfrm>
          </p:grpSpPr>
          <p:grpSp>
            <p:nvGrpSpPr>
              <p:cNvPr id="13448" name="Group 82"/>
              <p:cNvGrpSpPr>
                <a:grpSpLocks/>
              </p:cNvGrpSpPr>
              <p:nvPr/>
            </p:nvGrpSpPr>
            <p:grpSpPr bwMode="auto">
              <a:xfrm>
                <a:off x="1431" y="816"/>
                <a:ext cx="576" cy="524"/>
                <a:chOff x="1431" y="816"/>
                <a:chExt cx="576" cy="524"/>
              </a:xfrm>
            </p:grpSpPr>
            <p:sp>
              <p:nvSpPr>
                <p:cNvPr id="13453" name="AutoShape 83"/>
                <p:cNvSpPr>
                  <a:spLocks noChangeArrowheads="1"/>
                </p:cNvSpPr>
                <p:nvPr/>
              </p:nvSpPr>
              <p:spPr bwMode="auto">
                <a:xfrm>
                  <a:off x="1431"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3333" name="Object 84"/>
                <p:cNvGraphicFramePr>
                  <a:graphicFrameLocks noChangeAspect="1"/>
                </p:cNvGraphicFramePr>
                <p:nvPr/>
              </p:nvGraphicFramePr>
              <p:xfrm>
                <a:off x="1467" y="824"/>
                <a:ext cx="504" cy="176"/>
              </p:xfrm>
              <a:graphic>
                <a:graphicData uri="http://schemas.openxmlformats.org/presentationml/2006/ole">
                  <mc:AlternateContent xmlns:mc="http://schemas.openxmlformats.org/markup-compatibility/2006">
                    <mc:Choice xmlns:v="urn:schemas-microsoft-com:vml" Requires="v">
                      <p:oleObj spid="_x0000_s13332" name="Equation" r:id="rId38" imgW="799920" imgH="279360" progId="Equation.DSMT4">
                        <p:embed/>
                      </p:oleObj>
                    </mc:Choice>
                    <mc:Fallback>
                      <p:oleObj name="Equation" r:id="rId38" imgW="799920" imgH="279360" progId="Equation.DSMT4">
                        <p:embed/>
                        <p:pic>
                          <p:nvPicPr>
                            <p:cNvPr id="13333" name="Object 8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467" y="824"/>
                              <a:ext cx="504"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3454" name="AutoShape 85"/>
                <p:cNvCxnSpPr>
                  <a:cxnSpLocks noChangeShapeType="1"/>
                  <a:stCxn id="13453" idx="2"/>
                  <a:endCxn id="13451" idx="0"/>
                </p:cNvCxnSpPr>
                <p:nvPr/>
              </p:nvCxnSpPr>
              <p:spPr bwMode="auto">
                <a:xfrm rot="5400000">
                  <a:off x="1553" y="1174"/>
                  <a:ext cx="332"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grpSp>
            <p:nvGrpSpPr>
              <p:cNvPr id="13449" name="Group 86"/>
              <p:cNvGrpSpPr>
                <a:grpSpLocks/>
              </p:cNvGrpSpPr>
              <p:nvPr/>
            </p:nvGrpSpPr>
            <p:grpSpPr bwMode="auto">
              <a:xfrm>
                <a:off x="339" y="1340"/>
                <a:ext cx="2912" cy="460"/>
                <a:chOff x="339" y="1340"/>
                <a:chExt cx="2912" cy="460"/>
              </a:xfrm>
            </p:grpSpPr>
            <p:cxnSp>
              <p:nvCxnSpPr>
                <p:cNvPr id="13450" name="AutoShape 87"/>
                <p:cNvCxnSpPr>
                  <a:cxnSpLocks noChangeShapeType="1"/>
                  <a:endCxn id="13451" idx="2"/>
                </p:cNvCxnSpPr>
                <p:nvPr/>
              </p:nvCxnSpPr>
              <p:spPr bwMode="auto">
                <a:xfrm rot="-5400000">
                  <a:off x="824" y="879"/>
                  <a:ext cx="385" cy="1356"/>
                </a:xfrm>
                <a:prstGeom prst="bentConnector2">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13451" name="AutoShape 88"/>
                <p:cNvSpPr>
                  <a:spLocks noChangeArrowheads="1"/>
                </p:cNvSpPr>
                <p:nvPr/>
              </p:nvSpPr>
              <p:spPr bwMode="auto">
                <a:xfrm>
                  <a:off x="1695" y="1340"/>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3452" name="AutoShape 89"/>
                <p:cNvCxnSpPr>
                  <a:cxnSpLocks noChangeShapeType="1"/>
                  <a:stCxn id="13451" idx="6"/>
                </p:cNvCxnSpPr>
                <p:nvPr/>
              </p:nvCxnSpPr>
              <p:spPr bwMode="auto">
                <a:xfrm>
                  <a:off x="1743" y="1364"/>
                  <a:ext cx="1508" cy="436"/>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grpSp>
      </p:grpSp>
      <p:grpSp>
        <p:nvGrpSpPr>
          <p:cNvPr id="13372" name="Group 90"/>
          <p:cNvGrpSpPr>
            <a:grpSpLocks/>
          </p:cNvGrpSpPr>
          <p:nvPr/>
        </p:nvGrpSpPr>
        <p:grpSpPr bwMode="auto">
          <a:xfrm>
            <a:off x="1708150" y="2743200"/>
            <a:ext cx="825500" cy="823913"/>
            <a:chOff x="1076" y="1728"/>
            <a:chExt cx="520" cy="519"/>
          </a:xfrm>
        </p:grpSpPr>
        <p:sp>
          <p:nvSpPr>
            <p:cNvPr id="13434" name="Rectangle 91"/>
            <p:cNvSpPr>
              <a:spLocks noChangeArrowheads="1"/>
            </p:cNvSpPr>
            <p:nvPr/>
          </p:nvSpPr>
          <p:spPr bwMode="auto">
            <a:xfrm>
              <a:off x="1089" y="1728"/>
              <a:ext cx="507" cy="47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3435" name="AutoShape 92"/>
            <p:cNvSpPr>
              <a:spLocks noChangeArrowheads="1"/>
            </p:cNvSpPr>
            <p:nvPr/>
          </p:nvSpPr>
          <p:spPr bwMode="auto">
            <a:xfrm>
              <a:off x="1153" y="2060"/>
              <a:ext cx="116" cy="116"/>
            </a:xfrm>
            <a:prstGeom prst="flowChartSummingJunction">
              <a:avLst/>
            </a:prstGeom>
            <a:solidFill>
              <a:srgbClr val="33CCCC"/>
            </a:solidFill>
            <a:ln w="9525">
              <a:solidFill>
                <a:schemeClr val="tx1"/>
              </a:solidFill>
              <a:round/>
              <a:headEnd/>
              <a:tailEnd/>
            </a:ln>
          </p:spPr>
          <p:txBody>
            <a:bodyPr wrap="none" anchor="ctr"/>
            <a:lstStyle/>
            <a:p>
              <a:endParaRPr lang="en-US"/>
            </a:p>
          </p:txBody>
        </p:sp>
        <p:sp>
          <p:nvSpPr>
            <p:cNvPr id="13436" name="Text Box 93"/>
            <p:cNvSpPr txBox="1">
              <a:spLocks noChangeArrowheads="1"/>
            </p:cNvSpPr>
            <p:nvPr/>
          </p:nvSpPr>
          <p:spPr bwMode="auto">
            <a:xfrm>
              <a:off x="1076" y="2103"/>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3437" name="Text Box 94"/>
            <p:cNvSpPr txBox="1">
              <a:spLocks noChangeArrowheads="1"/>
            </p:cNvSpPr>
            <p:nvPr/>
          </p:nvSpPr>
          <p:spPr bwMode="auto">
            <a:xfrm>
              <a:off x="1089" y="1968"/>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cxnSp>
          <p:nvCxnSpPr>
            <p:cNvPr id="13438" name="AutoShape 95"/>
            <p:cNvCxnSpPr>
              <a:cxnSpLocks noChangeShapeType="1"/>
              <a:stCxn id="13443" idx="4"/>
              <a:endCxn id="13435" idx="0"/>
            </p:cNvCxnSpPr>
            <p:nvPr/>
          </p:nvCxnSpPr>
          <p:spPr bwMode="auto">
            <a:xfrm rot="5400000">
              <a:off x="1116" y="1965"/>
              <a:ext cx="190"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13439" name="Rectangle 96"/>
            <p:cNvSpPr>
              <a:spLocks noChangeArrowheads="1"/>
            </p:cNvSpPr>
            <p:nvPr/>
          </p:nvSpPr>
          <p:spPr bwMode="auto">
            <a:xfrm>
              <a:off x="1329" y="2070"/>
              <a:ext cx="240" cy="96"/>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13440" name="AutoShape 97"/>
            <p:cNvCxnSpPr>
              <a:cxnSpLocks noChangeShapeType="1"/>
              <a:stCxn id="13439" idx="0"/>
              <a:endCxn id="13444" idx="4"/>
            </p:cNvCxnSpPr>
            <p:nvPr/>
          </p:nvCxnSpPr>
          <p:spPr bwMode="auto">
            <a:xfrm flipV="1">
              <a:off x="1449" y="1870"/>
              <a:ext cx="0" cy="2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3441" name="AutoShape 98"/>
            <p:cNvSpPr>
              <a:spLocks noChangeArrowheads="1"/>
            </p:cNvSpPr>
            <p:nvPr/>
          </p:nvSpPr>
          <p:spPr bwMode="auto">
            <a:xfrm rot="-5400000">
              <a:off x="1405" y="1948"/>
              <a:ext cx="88" cy="87"/>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graphicFrame>
          <p:nvGraphicFramePr>
            <p:cNvPr id="13332" name="Object 99"/>
            <p:cNvGraphicFramePr>
              <a:graphicFrameLocks noChangeAspect="1"/>
            </p:cNvGraphicFramePr>
            <p:nvPr/>
          </p:nvGraphicFramePr>
          <p:xfrm>
            <a:off x="1413" y="1948"/>
            <a:ext cx="72" cy="68"/>
          </p:xfrm>
          <a:graphic>
            <a:graphicData uri="http://schemas.openxmlformats.org/presentationml/2006/ole">
              <mc:AlternateContent xmlns:mc="http://schemas.openxmlformats.org/markup-compatibility/2006">
                <mc:Choice xmlns:v="urn:schemas-microsoft-com:vml" Requires="v">
                  <p:oleObj spid="_x0000_s13333" name="Equation" r:id="rId40" imgW="190440" imgH="177480" progId="Equation.DSMT4">
                    <p:embed/>
                  </p:oleObj>
                </mc:Choice>
                <mc:Fallback>
                  <p:oleObj name="Equation" r:id="rId40" imgW="190440" imgH="177480" progId="Equation.DSMT4">
                    <p:embed/>
                    <p:pic>
                      <p:nvPicPr>
                        <p:cNvPr id="13332" name="Object 9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3" y="1948"/>
                          <a:ext cx="72" cy="68"/>
                        </a:xfrm>
                        <a:prstGeom prst="rect">
                          <a:avLst/>
                        </a:prstGeom>
                        <a:noFill/>
                        <a:ln>
                          <a:noFill/>
                        </a:ln>
                        <a:effectLst/>
                        <a:extLst>
                          <a:ext uri="{909E8E84-426E-40dd-AFC4-6F175D3DCCD1}">
                            <a14:hiddenFill xmlns="" xmlns:a14="http://schemas.microsoft.com/office/drawing/2010/main">
                              <a:solidFill>
                                <a:srgbClr val="99CC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3442" name="AutoShape 100"/>
            <p:cNvCxnSpPr>
              <a:cxnSpLocks noChangeShapeType="1"/>
              <a:stCxn id="13435" idx="6"/>
              <a:endCxn id="13439" idx="1"/>
            </p:cNvCxnSpPr>
            <p:nvPr/>
          </p:nvCxnSpPr>
          <p:spPr bwMode="auto">
            <a:xfrm>
              <a:off x="1269" y="2118"/>
              <a:ext cx="6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3443" name="AutoShape 101"/>
            <p:cNvSpPr>
              <a:spLocks noChangeArrowheads="1"/>
            </p:cNvSpPr>
            <p:nvPr/>
          </p:nvSpPr>
          <p:spPr bwMode="auto">
            <a:xfrm>
              <a:off x="1187" y="1822"/>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3444" name="AutoShape 102"/>
            <p:cNvSpPr>
              <a:spLocks noChangeArrowheads="1"/>
            </p:cNvSpPr>
            <p:nvPr/>
          </p:nvSpPr>
          <p:spPr bwMode="auto">
            <a:xfrm>
              <a:off x="1425" y="1822"/>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3445" name="AutoShape 103"/>
            <p:cNvCxnSpPr>
              <a:cxnSpLocks noChangeShapeType="1"/>
              <a:stCxn id="13443" idx="6"/>
              <a:endCxn id="13444" idx="2"/>
            </p:cNvCxnSpPr>
            <p:nvPr/>
          </p:nvCxnSpPr>
          <p:spPr bwMode="auto">
            <a:xfrm>
              <a:off x="1235" y="1846"/>
              <a:ext cx="19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13373" name="Line 104"/>
          <p:cNvSpPr>
            <a:spLocks noChangeShapeType="1"/>
          </p:cNvSpPr>
          <p:nvPr/>
        </p:nvSpPr>
        <p:spPr bwMode="auto">
          <a:xfrm>
            <a:off x="1200150" y="2924175"/>
            <a:ext cx="1838325" cy="0"/>
          </a:xfrm>
          <a:prstGeom prst="line">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txBody>
          <a:bodyPr/>
          <a:lstStyle/>
          <a:p>
            <a:endParaRPr lang="en-US"/>
          </a:p>
        </p:txBody>
      </p:sp>
      <p:grpSp>
        <p:nvGrpSpPr>
          <p:cNvPr id="13374" name="Group 105"/>
          <p:cNvGrpSpPr>
            <a:grpSpLocks/>
          </p:cNvGrpSpPr>
          <p:nvPr/>
        </p:nvGrpSpPr>
        <p:grpSpPr bwMode="auto">
          <a:xfrm>
            <a:off x="538163" y="3081338"/>
            <a:ext cx="2876550" cy="1414462"/>
            <a:chOff x="339" y="1941"/>
            <a:chExt cx="1812" cy="891"/>
          </a:xfrm>
        </p:grpSpPr>
        <p:cxnSp>
          <p:nvCxnSpPr>
            <p:cNvPr id="13425" name="AutoShape 106"/>
            <p:cNvCxnSpPr>
              <a:cxnSpLocks noChangeShapeType="1"/>
              <a:stCxn id="13427" idx="6"/>
            </p:cNvCxnSpPr>
            <p:nvPr/>
          </p:nvCxnSpPr>
          <p:spPr bwMode="auto">
            <a:xfrm flipV="1">
              <a:off x="1235" y="2180"/>
              <a:ext cx="916" cy="156"/>
            </a:xfrm>
            <a:prstGeom prst="bentConnector2">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grpSp>
          <p:nvGrpSpPr>
            <p:cNvPr id="13426" name="Group 107"/>
            <p:cNvGrpSpPr>
              <a:grpSpLocks/>
            </p:cNvGrpSpPr>
            <p:nvPr/>
          </p:nvGrpSpPr>
          <p:grpSpPr bwMode="auto">
            <a:xfrm>
              <a:off x="339" y="1941"/>
              <a:ext cx="897" cy="891"/>
              <a:chOff x="339" y="1941"/>
              <a:chExt cx="897" cy="891"/>
            </a:xfrm>
          </p:grpSpPr>
          <p:sp>
            <p:nvSpPr>
              <p:cNvPr id="13427" name="AutoShape 108"/>
              <p:cNvSpPr>
                <a:spLocks noChangeArrowheads="1"/>
              </p:cNvSpPr>
              <p:nvPr/>
            </p:nvSpPr>
            <p:spPr bwMode="auto">
              <a:xfrm>
                <a:off x="1187" y="2312"/>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13428" name="AutoShape 109"/>
              <p:cNvSpPr>
                <a:spLocks noChangeArrowheads="1"/>
              </p:cNvSpPr>
              <p:nvPr/>
            </p:nvSpPr>
            <p:spPr bwMode="auto">
              <a:xfrm>
                <a:off x="1187" y="2784"/>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cxnSp>
            <p:nvCxnSpPr>
              <p:cNvPr id="13429" name="AutoShape 110"/>
              <p:cNvCxnSpPr>
                <a:cxnSpLocks noChangeShapeType="1"/>
                <a:stCxn id="13432" idx="0"/>
                <a:endCxn id="13427" idx="4"/>
              </p:cNvCxnSpPr>
              <p:nvPr/>
            </p:nvCxnSpPr>
            <p:spPr bwMode="auto">
              <a:xfrm flipH="1" flipV="1">
                <a:off x="1211" y="2360"/>
                <a:ext cx="1" cy="220"/>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cxnSp>
            <p:nvCxnSpPr>
              <p:cNvPr id="13430" name="AutoShape 111"/>
              <p:cNvCxnSpPr>
                <a:cxnSpLocks noChangeShapeType="1"/>
                <a:endCxn id="13428" idx="2"/>
              </p:cNvCxnSpPr>
              <p:nvPr/>
            </p:nvCxnSpPr>
            <p:spPr bwMode="auto">
              <a:xfrm rot="16200000" flipH="1">
                <a:off x="329" y="1951"/>
                <a:ext cx="867" cy="848"/>
              </a:xfrm>
              <a:prstGeom prst="bentConnector2">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cxnSp>
            <p:nvCxnSpPr>
              <p:cNvPr id="13431" name="AutoShape 112"/>
              <p:cNvCxnSpPr>
                <a:cxnSpLocks noChangeShapeType="1"/>
                <a:stCxn id="13427" idx="0"/>
              </p:cNvCxnSpPr>
              <p:nvPr/>
            </p:nvCxnSpPr>
            <p:spPr bwMode="auto">
              <a:xfrm flipV="1">
                <a:off x="1211" y="2176"/>
                <a:ext cx="0" cy="136"/>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sp>
            <p:nvSpPr>
              <p:cNvPr id="13432" name="AutoShape 113"/>
              <p:cNvSpPr>
                <a:spLocks noChangeArrowheads="1"/>
              </p:cNvSpPr>
              <p:nvPr/>
            </p:nvSpPr>
            <p:spPr bwMode="auto">
              <a:xfrm>
                <a:off x="1188" y="2580"/>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cxnSp>
            <p:nvCxnSpPr>
              <p:cNvPr id="13433" name="AutoShape 114"/>
              <p:cNvCxnSpPr>
                <a:cxnSpLocks noChangeShapeType="1"/>
                <a:stCxn id="13428" idx="0"/>
                <a:endCxn id="13432" idx="4"/>
              </p:cNvCxnSpPr>
              <p:nvPr/>
            </p:nvCxnSpPr>
            <p:spPr bwMode="auto">
              <a:xfrm flipV="1">
                <a:off x="1211" y="2628"/>
                <a:ext cx="1" cy="156"/>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grpSp>
      </p:grpSp>
      <p:grpSp>
        <p:nvGrpSpPr>
          <p:cNvPr id="13375" name="Group 115"/>
          <p:cNvGrpSpPr>
            <a:grpSpLocks/>
          </p:cNvGrpSpPr>
          <p:nvPr/>
        </p:nvGrpSpPr>
        <p:grpSpPr bwMode="auto">
          <a:xfrm>
            <a:off x="4610100" y="3587750"/>
            <a:ext cx="1200150" cy="827088"/>
            <a:chOff x="2904" y="2260"/>
            <a:chExt cx="756" cy="521"/>
          </a:xfrm>
        </p:grpSpPr>
        <p:graphicFrame>
          <p:nvGraphicFramePr>
            <p:cNvPr id="13330" name="Object 116"/>
            <p:cNvGraphicFramePr>
              <a:graphicFrameLocks noChangeAspect="1"/>
            </p:cNvGraphicFramePr>
            <p:nvPr/>
          </p:nvGraphicFramePr>
          <p:xfrm>
            <a:off x="2904" y="2370"/>
            <a:ext cx="152" cy="168"/>
          </p:xfrm>
          <a:graphic>
            <a:graphicData uri="http://schemas.openxmlformats.org/presentationml/2006/ole">
              <mc:AlternateContent xmlns:mc="http://schemas.openxmlformats.org/markup-compatibility/2006">
                <mc:Choice xmlns:v="urn:schemas-microsoft-com:vml" Requires="v">
                  <p:oleObj spid="_x0000_s13334" name="Equation" r:id="rId41" imgW="241200" imgH="266400" progId="Equation.DSMT4">
                    <p:embed/>
                  </p:oleObj>
                </mc:Choice>
                <mc:Fallback>
                  <p:oleObj name="Equation" r:id="rId41" imgW="241200" imgH="266400" progId="Equation.DSMT4">
                    <p:embed/>
                    <p:pic>
                      <p:nvPicPr>
                        <p:cNvPr id="13330" name="Object 116"/>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904" y="2370"/>
                          <a:ext cx="152" cy="1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412" name="Group 117"/>
            <p:cNvGrpSpPr>
              <a:grpSpLocks/>
            </p:cNvGrpSpPr>
            <p:nvPr/>
          </p:nvGrpSpPr>
          <p:grpSpPr bwMode="auto">
            <a:xfrm>
              <a:off x="3132" y="2260"/>
              <a:ext cx="528" cy="521"/>
              <a:chOff x="3132" y="2260"/>
              <a:chExt cx="528" cy="521"/>
            </a:xfrm>
          </p:grpSpPr>
          <p:sp>
            <p:nvSpPr>
              <p:cNvPr id="13413" name="Rectangle 118"/>
              <p:cNvSpPr>
                <a:spLocks noChangeArrowheads="1"/>
              </p:cNvSpPr>
              <p:nvPr/>
            </p:nvSpPr>
            <p:spPr bwMode="auto">
              <a:xfrm>
                <a:off x="3132" y="2260"/>
                <a:ext cx="528" cy="47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3414" name="AutoShape 119"/>
              <p:cNvSpPr>
                <a:spLocks noChangeArrowheads="1"/>
              </p:cNvSpPr>
              <p:nvPr/>
            </p:nvSpPr>
            <p:spPr bwMode="auto">
              <a:xfrm>
                <a:off x="3217" y="2592"/>
                <a:ext cx="116" cy="116"/>
              </a:xfrm>
              <a:prstGeom prst="flowChartSummingJunction">
                <a:avLst/>
              </a:prstGeom>
              <a:solidFill>
                <a:srgbClr val="33CCCC"/>
              </a:solidFill>
              <a:ln w="9525">
                <a:solidFill>
                  <a:schemeClr val="tx1"/>
                </a:solidFill>
                <a:round/>
                <a:headEnd/>
                <a:tailEnd/>
              </a:ln>
            </p:spPr>
            <p:txBody>
              <a:bodyPr wrap="none" anchor="ctr"/>
              <a:lstStyle/>
              <a:p>
                <a:endParaRPr lang="en-US"/>
              </a:p>
            </p:txBody>
          </p:sp>
          <p:cxnSp>
            <p:nvCxnSpPr>
              <p:cNvPr id="13415" name="AutoShape 120"/>
              <p:cNvCxnSpPr>
                <a:cxnSpLocks noChangeShapeType="1"/>
                <a:stCxn id="13419" idx="4"/>
                <a:endCxn id="13414" idx="0"/>
              </p:cNvCxnSpPr>
              <p:nvPr/>
            </p:nvCxnSpPr>
            <p:spPr bwMode="auto">
              <a:xfrm rot="5400000">
                <a:off x="3180" y="2498"/>
                <a:ext cx="189"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13416" name="Rectangle 121"/>
              <p:cNvSpPr>
                <a:spLocks noChangeArrowheads="1"/>
              </p:cNvSpPr>
              <p:nvPr/>
            </p:nvSpPr>
            <p:spPr bwMode="auto">
              <a:xfrm>
                <a:off x="3393" y="2602"/>
                <a:ext cx="240" cy="96"/>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13417" name="AutoShape 122"/>
              <p:cNvCxnSpPr>
                <a:cxnSpLocks noChangeShapeType="1"/>
                <a:stCxn id="13416" idx="0"/>
                <a:endCxn id="13420" idx="4"/>
              </p:cNvCxnSpPr>
              <p:nvPr/>
            </p:nvCxnSpPr>
            <p:spPr bwMode="auto">
              <a:xfrm flipV="1">
                <a:off x="3513" y="2403"/>
                <a:ext cx="0" cy="19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3418" name="AutoShape 123"/>
              <p:cNvCxnSpPr>
                <a:cxnSpLocks noChangeShapeType="1"/>
                <a:stCxn id="13414" idx="6"/>
                <a:endCxn id="13416" idx="1"/>
              </p:cNvCxnSpPr>
              <p:nvPr/>
            </p:nvCxnSpPr>
            <p:spPr bwMode="auto">
              <a:xfrm>
                <a:off x="3333" y="2650"/>
                <a:ext cx="6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3419" name="AutoShape 124"/>
              <p:cNvSpPr>
                <a:spLocks noChangeArrowheads="1"/>
              </p:cNvSpPr>
              <p:nvPr/>
            </p:nvSpPr>
            <p:spPr bwMode="auto">
              <a:xfrm>
                <a:off x="3251" y="235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3420" name="AutoShape 125"/>
              <p:cNvSpPr>
                <a:spLocks noChangeArrowheads="1"/>
              </p:cNvSpPr>
              <p:nvPr/>
            </p:nvSpPr>
            <p:spPr bwMode="auto">
              <a:xfrm>
                <a:off x="3489" y="235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3421" name="AutoShape 126"/>
              <p:cNvSpPr>
                <a:spLocks noChangeArrowheads="1"/>
              </p:cNvSpPr>
              <p:nvPr/>
            </p:nvSpPr>
            <p:spPr bwMode="auto">
              <a:xfrm rot="-5400000">
                <a:off x="3468" y="2480"/>
                <a:ext cx="88" cy="87"/>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cxnSp>
            <p:nvCxnSpPr>
              <p:cNvPr id="13422" name="AutoShape 127"/>
              <p:cNvCxnSpPr>
                <a:cxnSpLocks noChangeShapeType="1"/>
                <a:stCxn id="13419" idx="6"/>
                <a:endCxn id="13420" idx="2"/>
              </p:cNvCxnSpPr>
              <p:nvPr/>
            </p:nvCxnSpPr>
            <p:spPr bwMode="auto">
              <a:xfrm>
                <a:off x="3299" y="2379"/>
                <a:ext cx="19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13331" name="Object 128"/>
              <p:cNvGraphicFramePr>
                <a:graphicFrameLocks noChangeAspect="1"/>
              </p:cNvGraphicFramePr>
              <p:nvPr/>
            </p:nvGraphicFramePr>
            <p:xfrm>
              <a:off x="3468" y="2496"/>
              <a:ext cx="72" cy="68"/>
            </p:xfrm>
            <a:graphic>
              <a:graphicData uri="http://schemas.openxmlformats.org/presentationml/2006/ole">
                <mc:AlternateContent xmlns:mc="http://schemas.openxmlformats.org/markup-compatibility/2006">
                  <mc:Choice xmlns:v="urn:schemas-microsoft-com:vml" Requires="v">
                    <p:oleObj spid="_x0000_s13335" name="Equation" r:id="rId43" imgW="190440" imgH="177480" progId="Equation.DSMT4">
                      <p:embed/>
                    </p:oleObj>
                  </mc:Choice>
                  <mc:Fallback>
                    <p:oleObj name="Equation" r:id="rId43" imgW="190440" imgH="177480" progId="Equation.DSMT4">
                      <p:embed/>
                      <p:pic>
                        <p:nvPicPr>
                          <p:cNvPr id="13331" name="Object 1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8" y="2496"/>
                            <a:ext cx="72" cy="68"/>
                          </a:xfrm>
                          <a:prstGeom prst="rect">
                            <a:avLst/>
                          </a:prstGeom>
                          <a:noFill/>
                          <a:ln>
                            <a:noFill/>
                          </a:ln>
                          <a:effectLst/>
                          <a:extLst>
                            <a:ext uri="{909E8E84-426E-40dd-AFC4-6F175D3DCCD1}">
                              <a14:hiddenFill xmlns="" xmlns:a14="http://schemas.microsoft.com/office/drawing/2010/main">
                                <a:solidFill>
                                  <a:srgbClr val="99CC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423" name="Text Box 129"/>
              <p:cNvSpPr txBox="1">
                <a:spLocks noChangeArrowheads="1"/>
              </p:cNvSpPr>
              <p:nvPr/>
            </p:nvSpPr>
            <p:spPr bwMode="auto">
              <a:xfrm>
                <a:off x="3132" y="2637"/>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3424" name="Text Box 130"/>
              <p:cNvSpPr txBox="1">
                <a:spLocks noChangeArrowheads="1"/>
              </p:cNvSpPr>
              <p:nvPr/>
            </p:nvSpPr>
            <p:spPr bwMode="auto">
              <a:xfrm>
                <a:off x="3170" y="2486"/>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pSp>
      </p:grpSp>
      <p:grpSp>
        <p:nvGrpSpPr>
          <p:cNvPr id="18" name="Group 131"/>
          <p:cNvGrpSpPr>
            <a:grpSpLocks/>
          </p:cNvGrpSpPr>
          <p:nvPr/>
        </p:nvGrpSpPr>
        <p:grpSpPr bwMode="auto">
          <a:xfrm>
            <a:off x="2566988" y="4495800"/>
            <a:ext cx="1038225" cy="561975"/>
            <a:chOff x="1617" y="2832"/>
            <a:chExt cx="654" cy="354"/>
          </a:xfrm>
        </p:grpSpPr>
        <p:sp>
          <p:nvSpPr>
            <p:cNvPr id="13410" name="AutoShape 132"/>
            <p:cNvSpPr>
              <a:spLocks noChangeArrowheads="1"/>
            </p:cNvSpPr>
            <p:nvPr/>
          </p:nvSpPr>
          <p:spPr bwMode="auto">
            <a:xfrm>
              <a:off x="1617" y="2994"/>
              <a:ext cx="654"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3329" name="Object 133"/>
            <p:cNvGraphicFramePr>
              <a:graphicFrameLocks noChangeAspect="1"/>
            </p:cNvGraphicFramePr>
            <p:nvPr/>
          </p:nvGraphicFramePr>
          <p:xfrm>
            <a:off x="1632" y="3002"/>
            <a:ext cx="624" cy="176"/>
          </p:xfrm>
          <a:graphic>
            <a:graphicData uri="http://schemas.openxmlformats.org/presentationml/2006/ole">
              <mc:AlternateContent xmlns:mc="http://schemas.openxmlformats.org/markup-compatibility/2006">
                <mc:Choice xmlns:v="urn:schemas-microsoft-com:vml" Requires="v">
                  <p:oleObj spid="_x0000_s13336" name="Equation" r:id="rId44" imgW="990360" imgH="279360" progId="Equation.DSMT4">
                    <p:embed/>
                  </p:oleObj>
                </mc:Choice>
                <mc:Fallback>
                  <p:oleObj name="Equation" r:id="rId44" imgW="990360" imgH="279360" progId="Equation.DSMT4">
                    <p:embed/>
                    <p:pic>
                      <p:nvPicPr>
                        <p:cNvPr id="13329" name="Object 133"/>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632" y="3002"/>
                          <a:ext cx="624"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3411" name="AutoShape 134"/>
            <p:cNvCxnSpPr>
              <a:cxnSpLocks noChangeShapeType="1"/>
              <a:stCxn id="13410" idx="0"/>
            </p:cNvCxnSpPr>
            <p:nvPr/>
          </p:nvCxnSpPr>
          <p:spPr bwMode="auto">
            <a:xfrm rot="-5400000">
              <a:off x="1863" y="2913"/>
              <a:ext cx="162"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grpSp>
        <p:nvGrpSpPr>
          <p:cNvPr id="19" name="Group 135"/>
          <p:cNvGrpSpPr>
            <a:grpSpLocks/>
          </p:cNvGrpSpPr>
          <p:nvPr/>
        </p:nvGrpSpPr>
        <p:grpSpPr bwMode="auto">
          <a:xfrm>
            <a:off x="671513" y="4133850"/>
            <a:ext cx="1214437" cy="923925"/>
            <a:chOff x="423" y="2604"/>
            <a:chExt cx="765" cy="582"/>
          </a:xfrm>
        </p:grpSpPr>
        <p:sp>
          <p:nvSpPr>
            <p:cNvPr id="13408" name="AutoShape 136"/>
            <p:cNvSpPr>
              <a:spLocks noChangeArrowheads="1"/>
            </p:cNvSpPr>
            <p:nvPr/>
          </p:nvSpPr>
          <p:spPr bwMode="auto">
            <a:xfrm>
              <a:off x="423" y="2994"/>
              <a:ext cx="654"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3328" name="Object 137"/>
            <p:cNvGraphicFramePr>
              <a:graphicFrameLocks noChangeAspect="1"/>
            </p:cNvGraphicFramePr>
            <p:nvPr/>
          </p:nvGraphicFramePr>
          <p:xfrm>
            <a:off x="426" y="3002"/>
            <a:ext cx="648" cy="176"/>
          </p:xfrm>
          <a:graphic>
            <a:graphicData uri="http://schemas.openxmlformats.org/presentationml/2006/ole">
              <mc:AlternateContent xmlns:mc="http://schemas.openxmlformats.org/markup-compatibility/2006">
                <mc:Choice xmlns:v="urn:schemas-microsoft-com:vml" Requires="v">
                  <p:oleObj spid="_x0000_s13337" name="Equation" r:id="rId46" imgW="1028520" imgH="279360" progId="Equation.DSMT4">
                    <p:embed/>
                  </p:oleObj>
                </mc:Choice>
                <mc:Fallback>
                  <p:oleObj name="Equation" r:id="rId46" imgW="1028520" imgH="279360" progId="Equation.DSMT4">
                    <p:embed/>
                    <p:pic>
                      <p:nvPicPr>
                        <p:cNvPr id="13328" name="Object 137"/>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26" y="3002"/>
                          <a:ext cx="648"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3409" name="AutoShape 138"/>
            <p:cNvCxnSpPr>
              <a:cxnSpLocks noChangeShapeType="1"/>
              <a:stCxn id="13408" idx="0"/>
            </p:cNvCxnSpPr>
            <p:nvPr/>
          </p:nvCxnSpPr>
          <p:spPr bwMode="auto">
            <a:xfrm rot="-5400000">
              <a:off x="774" y="2580"/>
              <a:ext cx="390" cy="438"/>
            </a:xfrm>
            <a:prstGeom prst="bentConnector2">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grpSp>
        <p:nvGrpSpPr>
          <p:cNvPr id="20" name="Group 139"/>
          <p:cNvGrpSpPr>
            <a:grpSpLocks/>
          </p:cNvGrpSpPr>
          <p:nvPr/>
        </p:nvGrpSpPr>
        <p:grpSpPr bwMode="auto">
          <a:xfrm>
            <a:off x="1709738" y="4835529"/>
            <a:ext cx="5326062" cy="1692276"/>
            <a:chOff x="1077" y="3046"/>
            <a:chExt cx="3355" cy="1066"/>
          </a:xfrm>
        </p:grpSpPr>
        <p:sp>
          <p:nvSpPr>
            <p:cNvPr id="13405" name="Text Box 140"/>
            <p:cNvSpPr txBox="1">
              <a:spLocks noChangeArrowheads="1"/>
            </p:cNvSpPr>
            <p:nvPr/>
          </p:nvSpPr>
          <p:spPr bwMode="auto">
            <a:xfrm>
              <a:off x="1544" y="3646"/>
              <a:ext cx="2888" cy="46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dirty="0"/>
                <a:t>But we may not learn exactly what was needed, and each agent has different information channels with different levels of noise.</a:t>
              </a:r>
              <a:endParaRPr lang="en-US" sz="1400" b="1" i="1" dirty="0"/>
            </a:p>
          </p:txBody>
        </p:sp>
        <p:cxnSp>
          <p:nvCxnSpPr>
            <p:cNvPr id="13406" name="AutoShape 141"/>
            <p:cNvCxnSpPr>
              <a:cxnSpLocks noChangeShapeType="1"/>
              <a:stCxn id="13405" idx="0"/>
            </p:cNvCxnSpPr>
            <p:nvPr/>
          </p:nvCxnSpPr>
          <p:spPr bwMode="auto">
            <a:xfrm flipH="1" flipV="1">
              <a:off x="2256" y="3046"/>
              <a:ext cx="732" cy="600"/>
            </a:xfrm>
            <a:prstGeom prst="straightConnector1">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cxnSp>
        <p:cxnSp>
          <p:nvCxnSpPr>
            <p:cNvPr id="13407" name="AutoShape 142"/>
            <p:cNvCxnSpPr>
              <a:cxnSpLocks noChangeShapeType="1"/>
              <a:stCxn id="13405" idx="0"/>
              <a:endCxn id="13408" idx="3"/>
            </p:cNvCxnSpPr>
            <p:nvPr/>
          </p:nvCxnSpPr>
          <p:spPr bwMode="auto">
            <a:xfrm flipH="1" flipV="1">
              <a:off x="1077" y="3090"/>
              <a:ext cx="1911" cy="556"/>
            </a:xfrm>
            <a:prstGeom prst="straightConnector1">
              <a:avLst/>
            </a:prstGeom>
            <a:noFill/>
            <a:ln w="12700">
              <a:solidFill>
                <a:schemeClr val="tx1"/>
              </a:solidFill>
              <a:round/>
              <a:headEnd/>
              <a:tailEnd type="stealth" w="med" len="lg"/>
            </a:ln>
            <a:extLst>
              <a:ext uri="{909E8E84-426E-40dd-AFC4-6F175D3DCCD1}">
                <a14:hiddenFill xmlns="" xmlns:a14="http://schemas.microsoft.com/office/drawing/2010/main">
                  <a:noFill/>
                </a14:hiddenFill>
              </a:ext>
            </a:extLst>
          </p:spPr>
        </p:cxnSp>
      </p:grpSp>
      <p:grpSp>
        <p:nvGrpSpPr>
          <p:cNvPr id="21" name="Group 143"/>
          <p:cNvGrpSpPr>
            <a:grpSpLocks/>
          </p:cNvGrpSpPr>
          <p:nvPr/>
        </p:nvGrpSpPr>
        <p:grpSpPr bwMode="auto">
          <a:xfrm>
            <a:off x="4800600" y="955675"/>
            <a:ext cx="3938588" cy="2200275"/>
            <a:chOff x="3024" y="602"/>
            <a:chExt cx="2481" cy="1386"/>
          </a:xfrm>
        </p:grpSpPr>
        <p:grpSp>
          <p:nvGrpSpPr>
            <p:cNvPr id="13400" name="Group 144"/>
            <p:cNvGrpSpPr>
              <a:grpSpLocks/>
            </p:cNvGrpSpPr>
            <p:nvPr/>
          </p:nvGrpSpPr>
          <p:grpSpPr bwMode="auto">
            <a:xfrm>
              <a:off x="4929" y="816"/>
              <a:ext cx="576" cy="1172"/>
              <a:chOff x="4929" y="816"/>
              <a:chExt cx="576" cy="1172"/>
            </a:xfrm>
          </p:grpSpPr>
          <p:cxnSp>
            <p:nvCxnSpPr>
              <p:cNvPr id="13403" name="AutoShape 145"/>
              <p:cNvCxnSpPr>
                <a:cxnSpLocks noChangeShapeType="1"/>
                <a:stCxn id="13404" idx="2"/>
              </p:cNvCxnSpPr>
              <p:nvPr/>
            </p:nvCxnSpPr>
            <p:spPr bwMode="auto">
              <a:xfrm>
                <a:off x="5217" y="1008"/>
                <a:ext cx="0" cy="98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3404" name="AutoShape 146"/>
              <p:cNvSpPr>
                <a:spLocks noChangeArrowheads="1"/>
              </p:cNvSpPr>
              <p:nvPr/>
            </p:nvSpPr>
            <p:spPr bwMode="auto">
              <a:xfrm>
                <a:off x="4929"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3327" name="Object 147"/>
              <p:cNvGraphicFramePr>
                <a:graphicFrameLocks noChangeAspect="1"/>
              </p:cNvGraphicFramePr>
              <p:nvPr/>
            </p:nvGraphicFramePr>
            <p:xfrm>
              <a:off x="4949" y="824"/>
              <a:ext cx="536" cy="176"/>
            </p:xfrm>
            <a:graphic>
              <a:graphicData uri="http://schemas.openxmlformats.org/presentationml/2006/ole">
                <mc:AlternateContent xmlns:mc="http://schemas.openxmlformats.org/markup-compatibility/2006">
                  <mc:Choice xmlns:v="urn:schemas-microsoft-com:vml" Requires="v">
                    <p:oleObj spid="_x0000_s13338" name="Equation" r:id="rId48" imgW="850680" imgH="279360" progId="Equation.DSMT4">
                      <p:embed/>
                    </p:oleObj>
                  </mc:Choice>
                  <mc:Fallback>
                    <p:oleObj name="Equation" r:id="rId48" imgW="850680" imgH="279360" progId="Equation.DSMT4">
                      <p:embed/>
                      <p:pic>
                        <p:nvPicPr>
                          <p:cNvPr id="13327" name="Object 147"/>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4949" y="824"/>
                            <a:ext cx="536"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3401" name="Text Box 148"/>
            <p:cNvSpPr txBox="1">
              <a:spLocks noChangeArrowheads="1"/>
            </p:cNvSpPr>
            <p:nvPr/>
          </p:nvSpPr>
          <p:spPr bwMode="auto">
            <a:xfrm>
              <a:off x="3024" y="602"/>
              <a:ext cx="1568" cy="46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t>There may be communication errors from the central command back to the field.</a:t>
              </a:r>
              <a:endParaRPr lang="en-US" sz="1400" b="1" i="1"/>
            </a:p>
          </p:txBody>
        </p:sp>
        <p:cxnSp>
          <p:nvCxnSpPr>
            <p:cNvPr id="13402" name="AutoShape 149"/>
            <p:cNvCxnSpPr>
              <a:cxnSpLocks noChangeShapeType="1"/>
              <a:stCxn id="13401" idx="3"/>
              <a:endCxn id="13404" idx="1"/>
            </p:cNvCxnSpPr>
            <p:nvPr/>
          </p:nvCxnSpPr>
          <p:spPr bwMode="auto">
            <a:xfrm>
              <a:off x="4592" y="835"/>
              <a:ext cx="337" cy="77"/>
            </a:xfrm>
            <a:prstGeom prst="straightConnector1">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cxnSp>
      </p:grpSp>
      <p:grpSp>
        <p:nvGrpSpPr>
          <p:cNvPr id="13380" name="Group 150"/>
          <p:cNvGrpSpPr>
            <a:grpSpLocks/>
          </p:cNvGrpSpPr>
          <p:nvPr/>
        </p:nvGrpSpPr>
        <p:grpSpPr bwMode="auto">
          <a:xfrm>
            <a:off x="3697288" y="1295400"/>
            <a:ext cx="914400" cy="1601788"/>
            <a:chOff x="2329" y="816"/>
            <a:chExt cx="576" cy="1009"/>
          </a:xfrm>
        </p:grpSpPr>
        <p:sp>
          <p:nvSpPr>
            <p:cNvPr id="13398" name="AutoShape 151"/>
            <p:cNvSpPr>
              <a:spLocks noChangeArrowheads="1"/>
            </p:cNvSpPr>
            <p:nvPr/>
          </p:nvSpPr>
          <p:spPr bwMode="auto">
            <a:xfrm>
              <a:off x="2329"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3326" name="Object 152"/>
            <p:cNvGraphicFramePr>
              <a:graphicFrameLocks noChangeAspect="1"/>
            </p:cNvGraphicFramePr>
            <p:nvPr/>
          </p:nvGraphicFramePr>
          <p:xfrm>
            <a:off x="2345" y="824"/>
            <a:ext cx="544" cy="176"/>
          </p:xfrm>
          <a:graphic>
            <a:graphicData uri="http://schemas.openxmlformats.org/presentationml/2006/ole">
              <mc:AlternateContent xmlns:mc="http://schemas.openxmlformats.org/markup-compatibility/2006">
                <mc:Choice xmlns:v="urn:schemas-microsoft-com:vml" Requires="v">
                  <p:oleObj spid="_x0000_s13339" name="Equation" r:id="rId50" imgW="863280" imgH="279360" progId="Equation.DSMT4">
                    <p:embed/>
                  </p:oleObj>
                </mc:Choice>
                <mc:Fallback>
                  <p:oleObj name="Equation" r:id="rId50" imgW="863280" imgH="279360" progId="Equation.DSMT4">
                    <p:embed/>
                    <p:pic>
                      <p:nvPicPr>
                        <p:cNvPr id="13326" name="Object 152"/>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345" y="824"/>
                          <a:ext cx="544"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3399" name="AutoShape 153"/>
            <p:cNvCxnSpPr>
              <a:cxnSpLocks noChangeShapeType="1"/>
              <a:stCxn id="13398" idx="2"/>
            </p:cNvCxnSpPr>
            <p:nvPr/>
          </p:nvCxnSpPr>
          <p:spPr bwMode="auto">
            <a:xfrm rot="5400000">
              <a:off x="2208" y="1417"/>
              <a:ext cx="817"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cxnSp>
        <p:nvCxnSpPr>
          <p:cNvPr id="13381" name="AutoShape 154"/>
          <p:cNvCxnSpPr>
            <a:cxnSpLocks noChangeShapeType="1"/>
          </p:cNvCxnSpPr>
          <p:nvPr/>
        </p:nvCxnSpPr>
        <p:spPr bwMode="auto">
          <a:xfrm rot="10800000">
            <a:off x="3506788" y="3368675"/>
            <a:ext cx="3403600" cy="1508125"/>
          </a:xfrm>
          <a:prstGeom prst="bentConnector3">
            <a:avLst>
              <a:gd name="adj1" fmla="val 75370"/>
            </a:avLst>
          </a:prstGeom>
          <a:noFill/>
          <a:ln w="12700">
            <a:solidFill>
              <a:srgbClr val="0000FF"/>
            </a:solidFill>
            <a:miter lim="800000"/>
            <a:headEnd/>
            <a:tailEnd type="triangle" w="med" len="med"/>
          </a:ln>
          <a:extLst>
            <a:ext uri="{909E8E84-426E-40dd-AFC4-6F175D3DCCD1}">
              <a14:hiddenFill xmlns="" xmlns:a14="http://schemas.microsoft.com/office/drawing/2010/main">
                <a:noFill/>
              </a14:hiddenFill>
            </a:ext>
          </a:extLst>
        </p:spPr>
      </p:cxnSp>
      <p:cxnSp>
        <p:nvCxnSpPr>
          <p:cNvPr id="13382" name="AutoShape 155"/>
          <p:cNvCxnSpPr>
            <a:cxnSpLocks noChangeShapeType="1"/>
          </p:cNvCxnSpPr>
          <p:nvPr/>
        </p:nvCxnSpPr>
        <p:spPr bwMode="auto">
          <a:xfrm rot="-5400000">
            <a:off x="6774657" y="3369468"/>
            <a:ext cx="1644650" cy="1370013"/>
          </a:xfrm>
          <a:prstGeom prst="bentConnector3">
            <a:avLst>
              <a:gd name="adj1" fmla="val -292"/>
            </a:avLst>
          </a:prstGeom>
          <a:noFill/>
          <a:ln w="12700">
            <a:solidFill>
              <a:srgbClr val="0000FF"/>
            </a:solidFill>
            <a:miter lim="800000"/>
            <a:headEnd/>
            <a:tailEnd/>
          </a:ln>
          <a:extLst>
            <a:ext uri="{909E8E84-426E-40dd-AFC4-6F175D3DCCD1}">
              <a14:hiddenFill xmlns="" xmlns:a14="http://schemas.microsoft.com/office/drawing/2010/main">
                <a:noFill/>
              </a14:hiddenFill>
            </a:ext>
          </a:extLst>
        </p:spPr>
      </p:cxnSp>
      <p:grpSp>
        <p:nvGrpSpPr>
          <p:cNvPr id="13383" name="Group 156"/>
          <p:cNvGrpSpPr>
            <a:grpSpLocks/>
          </p:cNvGrpSpPr>
          <p:nvPr/>
        </p:nvGrpSpPr>
        <p:grpSpPr bwMode="auto">
          <a:xfrm>
            <a:off x="3795713" y="2897188"/>
            <a:ext cx="1365250" cy="879475"/>
            <a:chOff x="2391" y="1825"/>
            <a:chExt cx="860" cy="554"/>
          </a:xfrm>
        </p:grpSpPr>
        <p:cxnSp>
          <p:nvCxnSpPr>
            <p:cNvPr id="13395" name="AutoShape 157"/>
            <p:cNvCxnSpPr>
              <a:cxnSpLocks noChangeShapeType="1"/>
              <a:endCxn id="13396" idx="2"/>
            </p:cNvCxnSpPr>
            <p:nvPr/>
          </p:nvCxnSpPr>
          <p:spPr bwMode="auto">
            <a:xfrm>
              <a:off x="2391" y="1846"/>
              <a:ext cx="202" cy="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13325" name="Object 158"/>
            <p:cNvGraphicFramePr>
              <a:graphicFrameLocks noChangeAspect="1"/>
            </p:cNvGraphicFramePr>
            <p:nvPr/>
          </p:nvGraphicFramePr>
          <p:xfrm>
            <a:off x="2487" y="1866"/>
            <a:ext cx="152" cy="152"/>
          </p:xfrm>
          <a:graphic>
            <a:graphicData uri="http://schemas.openxmlformats.org/presentationml/2006/ole">
              <mc:AlternateContent xmlns:mc="http://schemas.openxmlformats.org/markup-compatibility/2006">
                <mc:Choice xmlns:v="urn:schemas-microsoft-com:vml" Requires="v">
                  <p:oleObj spid="_x0000_s13340" name="Equation" r:id="rId52" imgW="241200" imgH="241200" progId="Equation.DSMT4">
                    <p:embed/>
                  </p:oleObj>
                </mc:Choice>
                <mc:Fallback>
                  <p:oleObj name="Equation" r:id="rId52" imgW="241200" imgH="241200" progId="Equation.DSMT4">
                    <p:embed/>
                    <p:pic>
                      <p:nvPicPr>
                        <p:cNvPr id="13325" name="Object 158"/>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487" y="1866"/>
                          <a:ext cx="152"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96" name="AutoShape 159"/>
            <p:cNvSpPr>
              <a:spLocks noChangeArrowheads="1"/>
            </p:cNvSpPr>
            <p:nvPr/>
          </p:nvSpPr>
          <p:spPr bwMode="auto">
            <a:xfrm>
              <a:off x="2593" y="182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3397" name="AutoShape 160"/>
            <p:cNvCxnSpPr>
              <a:cxnSpLocks noChangeShapeType="1"/>
              <a:stCxn id="13396" idx="6"/>
            </p:cNvCxnSpPr>
            <p:nvPr/>
          </p:nvCxnSpPr>
          <p:spPr bwMode="auto">
            <a:xfrm>
              <a:off x="2641" y="1849"/>
              <a:ext cx="610" cy="530"/>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grpSp>
        <p:nvGrpSpPr>
          <p:cNvPr id="13384" name="Group 161"/>
          <p:cNvGrpSpPr>
            <a:grpSpLocks/>
          </p:cNvGrpSpPr>
          <p:nvPr/>
        </p:nvGrpSpPr>
        <p:grpSpPr bwMode="auto">
          <a:xfrm>
            <a:off x="1960563" y="3378200"/>
            <a:ext cx="5267325" cy="1117600"/>
            <a:chOff x="1235" y="2128"/>
            <a:chExt cx="3318" cy="704"/>
          </a:xfrm>
        </p:grpSpPr>
        <p:sp>
          <p:nvSpPr>
            <p:cNvPr id="13385" name="AutoShape 162"/>
            <p:cNvSpPr>
              <a:spLocks noChangeArrowheads="1"/>
            </p:cNvSpPr>
            <p:nvPr/>
          </p:nvSpPr>
          <p:spPr bwMode="auto">
            <a:xfrm>
              <a:off x="3036" y="2784"/>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grpSp>
          <p:nvGrpSpPr>
            <p:cNvPr id="13386" name="Group 163"/>
            <p:cNvGrpSpPr>
              <a:grpSpLocks/>
            </p:cNvGrpSpPr>
            <p:nvPr/>
          </p:nvGrpSpPr>
          <p:grpSpPr bwMode="auto">
            <a:xfrm>
              <a:off x="1235" y="2128"/>
              <a:ext cx="3318" cy="704"/>
              <a:chOff x="1235" y="2128"/>
              <a:chExt cx="3318" cy="704"/>
            </a:xfrm>
          </p:grpSpPr>
          <p:grpSp>
            <p:nvGrpSpPr>
              <p:cNvPr id="13387" name="Group 164"/>
              <p:cNvGrpSpPr>
                <a:grpSpLocks/>
              </p:cNvGrpSpPr>
              <p:nvPr/>
            </p:nvGrpSpPr>
            <p:grpSpPr bwMode="auto">
              <a:xfrm>
                <a:off x="1235" y="2784"/>
                <a:ext cx="1801" cy="48"/>
                <a:chOff x="1235" y="2784"/>
                <a:chExt cx="1801" cy="48"/>
              </a:xfrm>
            </p:grpSpPr>
            <p:cxnSp>
              <p:nvCxnSpPr>
                <p:cNvPr id="13392" name="AutoShape 165"/>
                <p:cNvCxnSpPr>
                  <a:cxnSpLocks noChangeShapeType="1"/>
                  <a:stCxn id="13393" idx="6"/>
                </p:cNvCxnSpPr>
                <p:nvPr/>
              </p:nvCxnSpPr>
              <p:spPr bwMode="auto">
                <a:xfrm>
                  <a:off x="1968" y="2808"/>
                  <a:ext cx="1068" cy="0"/>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sp>
              <p:nvSpPr>
                <p:cNvPr id="13393" name="AutoShape 166"/>
                <p:cNvSpPr>
                  <a:spLocks noChangeArrowheads="1"/>
                </p:cNvSpPr>
                <p:nvPr/>
              </p:nvSpPr>
              <p:spPr bwMode="auto">
                <a:xfrm>
                  <a:off x="1920" y="2784"/>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cxnSp>
              <p:nvCxnSpPr>
                <p:cNvPr id="13394" name="AutoShape 167"/>
                <p:cNvCxnSpPr>
                  <a:cxnSpLocks noChangeShapeType="1"/>
                  <a:endCxn id="13393" idx="2"/>
                </p:cNvCxnSpPr>
                <p:nvPr/>
              </p:nvCxnSpPr>
              <p:spPr bwMode="auto">
                <a:xfrm>
                  <a:off x="1235" y="2808"/>
                  <a:ext cx="685" cy="0"/>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grpSp>
          <p:grpSp>
            <p:nvGrpSpPr>
              <p:cNvPr id="13388" name="Group 168"/>
              <p:cNvGrpSpPr>
                <a:grpSpLocks/>
              </p:cNvGrpSpPr>
              <p:nvPr/>
            </p:nvGrpSpPr>
            <p:grpSpPr bwMode="auto">
              <a:xfrm>
                <a:off x="3060" y="2128"/>
                <a:ext cx="1493" cy="704"/>
                <a:chOff x="3060" y="2128"/>
                <a:chExt cx="1493" cy="704"/>
              </a:xfrm>
            </p:grpSpPr>
            <p:cxnSp>
              <p:nvCxnSpPr>
                <p:cNvPr id="13389" name="AutoShape 169"/>
                <p:cNvCxnSpPr>
                  <a:cxnSpLocks noChangeShapeType="1"/>
                </p:cNvCxnSpPr>
                <p:nvPr/>
              </p:nvCxnSpPr>
              <p:spPr bwMode="auto">
                <a:xfrm rot="5400000" flipH="1" flipV="1">
                  <a:off x="3563" y="1842"/>
                  <a:ext cx="487" cy="1493"/>
                </a:xfrm>
                <a:prstGeom prst="bentConnector3">
                  <a:avLst>
                    <a:gd name="adj1" fmla="val -11500"/>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cxnSp>
              <p:nvCxnSpPr>
                <p:cNvPr id="13390" name="AutoShape 170"/>
                <p:cNvCxnSpPr>
                  <a:cxnSpLocks noChangeShapeType="1"/>
                </p:cNvCxnSpPr>
                <p:nvPr/>
              </p:nvCxnSpPr>
              <p:spPr bwMode="auto">
                <a:xfrm flipV="1">
                  <a:off x="3084" y="2708"/>
                  <a:ext cx="191" cy="100"/>
                </a:xfrm>
                <a:prstGeom prst="bentConnector2">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cxnSp>
              <p:nvCxnSpPr>
                <p:cNvPr id="13391" name="AutoShape 171"/>
                <p:cNvCxnSpPr>
                  <a:cxnSpLocks noChangeShapeType="1"/>
                </p:cNvCxnSpPr>
                <p:nvPr/>
              </p:nvCxnSpPr>
              <p:spPr bwMode="auto">
                <a:xfrm rot="-5400000">
                  <a:off x="2840" y="2348"/>
                  <a:ext cx="656" cy="215"/>
                </a:xfrm>
                <a:prstGeom prst="bentConnector3">
                  <a:avLst>
                    <a:gd name="adj1" fmla="val 86431"/>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grpSp>
        </p:grpSp>
      </p:grpSp>
      <p:sp>
        <p:nvSpPr>
          <p:cNvPr id="3" name="Slide Number Placeholder 2"/>
          <p:cNvSpPr>
            <a:spLocks noGrp="1"/>
          </p:cNvSpPr>
          <p:nvPr>
            <p:ph type="sldNum" sz="quarter" idx="12"/>
          </p:nvPr>
        </p:nvSpPr>
        <p:spPr/>
        <p:txBody>
          <a:bodyPr/>
          <a:lstStyle/>
          <a:p>
            <a:pPr>
              <a:defRPr/>
            </a:pPr>
            <a:fld id="{DA469533-0022-40D3-A8C4-24E9F82F8CEE}" type="slidenum">
              <a:rPr lang="en-US" smtClean="0"/>
              <a:pPr>
                <a:defRPr/>
              </a:pPr>
              <a:t>29</a:t>
            </a:fld>
            <a:endParaRPr lang="en-US"/>
          </a:p>
        </p:txBody>
      </p:sp>
      <p:sp>
        <p:nvSpPr>
          <p:cNvPr id="174" name="Title 1"/>
          <p:cNvSpPr txBox="1">
            <a:spLocks/>
          </p:cNvSpPr>
          <p:nvPr/>
        </p:nvSpPr>
        <p:spPr>
          <a:xfrm>
            <a:off x="685800" y="304800"/>
            <a:ext cx="7772400" cy="6096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eaLnBrk="0" fontAlgn="base" hangingPunct="0">
              <a:spcBef>
                <a:spcPct val="0"/>
              </a:spcBef>
              <a:spcAft>
                <a:spcPct val="0"/>
              </a:spcAft>
              <a:defRPr sz="3600">
                <a:solidFill>
                  <a:schemeClr val="tx2"/>
                </a:solidFill>
                <a:latin typeface="Times New Roman" pitchFamily="18" charset="0"/>
              </a:defRPr>
            </a:lvl6pPr>
            <a:lvl7pPr marL="914400" algn="l" rtl="0" eaLnBrk="0" fontAlgn="base" hangingPunct="0">
              <a:spcBef>
                <a:spcPct val="0"/>
              </a:spcBef>
              <a:spcAft>
                <a:spcPct val="0"/>
              </a:spcAft>
              <a:defRPr sz="3600">
                <a:solidFill>
                  <a:schemeClr val="tx2"/>
                </a:solidFill>
                <a:latin typeface="Times New Roman" pitchFamily="18" charset="0"/>
              </a:defRPr>
            </a:lvl7pPr>
            <a:lvl8pPr marL="1371600" algn="l" rtl="0" eaLnBrk="0" fontAlgn="base" hangingPunct="0">
              <a:spcBef>
                <a:spcPct val="0"/>
              </a:spcBef>
              <a:spcAft>
                <a:spcPct val="0"/>
              </a:spcAft>
              <a:defRPr sz="3600">
                <a:solidFill>
                  <a:schemeClr val="tx2"/>
                </a:solidFill>
                <a:latin typeface="Times New Roman" pitchFamily="18" charset="0"/>
              </a:defRPr>
            </a:lvl8pPr>
            <a:lvl9pPr marL="1828800" algn="l" rtl="0" eaLnBrk="0" fontAlgn="base" hangingPunct="0">
              <a:spcBef>
                <a:spcPct val="0"/>
              </a:spcBef>
              <a:spcAft>
                <a:spcPct val="0"/>
              </a:spcAft>
              <a:defRPr sz="3600">
                <a:solidFill>
                  <a:schemeClr val="tx2"/>
                </a:solidFill>
                <a:latin typeface="Times New Roman" pitchFamily="18" charset="0"/>
              </a:defRPr>
            </a:lvl9pPr>
          </a:lstStyle>
          <a:p>
            <a:r>
              <a:rPr lang="en-US" i="0" kern="0"/>
              <a:t>Two-agent newsvendor schematic</a:t>
            </a:r>
            <a:endParaRPr lang="en-US" i="0" kern="0" dirty="0"/>
          </a:p>
        </p:txBody>
      </p:sp>
    </p:spTree>
    <p:extLst>
      <p:ext uri="{BB962C8B-B14F-4D97-AF65-F5344CB8AC3E}">
        <p14:creationId xmlns:p14="http://schemas.microsoft.com/office/powerpoint/2010/main" val="1880206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Results of the beer game</a:t>
            </a:r>
          </a:p>
        </p:txBody>
      </p:sp>
      <p:sp>
        <p:nvSpPr>
          <p:cNvPr id="4101" name="Rectangle 5"/>
          <p:cNvSpPr>
            <a:spLocks noGrp="1" noChangeArrowheads="1"/>
          </p:cNvSpPr>
          <p:nvPr>
            <p:ph type="subTitle" idx="1"/>
          </p:nvPr>
        </p:nvSpPr>
        <p:spPr/>
        <p:txBody>
          <a:bodyPr/>
          <a:lstStyle/>
          <a:p>
            <a:endParaRPr lang="en-US" dirty="0"/>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3</a:t>
            </a:fld>
            <a:endParaRPr lang="en-US"/>
          </a:p>
        </p:txBody>
      </p:sp>
    </p:spTree>
    <p:extLst>
      <p:ext uri="{BB962C8B-B14F-4D97-AF65-F5344CB8AC3E}">
        <p14:creationId xmlns:p14="http://schemas.microsoft.com/office/powerpoint/2010/main" val="2567303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5" name="AutoShape 2"/>
          <p:cNvSpPr>
            <a:spLocks noChangeArrowheads="1"/>
          </p:cNvSpPr>
          <p:nvPr/>
        </p:nvSpPr>
        <p:spPr bwMode="auto">
          <a:xfrm>
            <a:off x="1579563" y="2430463"/>
            <a:ext cx="2362200" cy="1481137"/>
          </a:xfrm>
          <a:prstGeom prst="flowChartProcess">
            <a:avLst/>
          </a:prstGeom>
          <a:solidFill>
            <a:srgbClr val="C0C0C0"/>
          </a:solidFill>
          <a:ln w="9525">
            <a:solidFill>
              <a:schemeClr val="tx1"/>
            </a:solidFill>
            <a:miter lim="800000"/>
            <a:headEnd/>
            <a:tailEnd/>
          </a:ln>
        </p:spPr>
        <p:txBody>
          <a:bodyPr wrap="none" anchor="ctr"/>
          <a:lstStyle/>
          <a:p>
            <a:endParaRPr lang="en-US"/>
          </a:p>
        </p:txBody>
      </p:sp>
      <p:graphicFrame>
        <p:nvGraphicFramePr>
          <p:cNvPr id="14338" name="Object 3"/>
          <p:cNvGraphicFramePr>
            <a:graphicFrameLocks noChangeAspect="1"/>
          </p:cNvGraphicFramePr>
          <p:nvPr/>
        </p:nvGraphicFramePr>
        <p:xfrm>
          <a:off x="2660650" y="2633663"/>
          <a:ext cx="254000" cy="266700"/>
        </p:xfrm>
        <a:graphic>
          <a:graphicData uri="http://schemas.openxmlformats.org/presentationml/2006/ole">
            <mc:AlternateContent xmlns:mc="http://schemas.openxmlformats.org/markup-compatibility/2006">
              <mc:Choice xmlns:v="urn:schemas-microsoft-com:vml" Requires="v">
                <p:oleObj spid="_x0000_s14338" name="Equation" r:id="rId4" imgW="253800" imgH="266400" progId="Equation.DSMT4">
                  <p:embed/>
                </p:oleObj>
              </mc:Choice>
              <mc:Fallback>
                <p:oleObj name="Equation" r:id="rId4" imgW="253800" imgH="266400" progId="Equation.DSMT4">
                  <p:embed/>
                  <p:pic>
                    <p:nvPicPr>
                      <p:cNvPr id="14338"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650" y="2633663"/>
                        <a:ext cx="2540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39" name="Object 4"/>
          <p:cNvGraphicFramePr>
            <a:graphicFrameLocks noChangeAspect="1"/>
          </p:cNvGraphicFramePr>
          <p:nvPr/>
        </p:nvGraphicFramePr>
        <p:xfrm>
          <a:off x="3741738" y="3692525"/>
          <a:ext cx="165100" cy="203200"/>
        </p:xfrm>
        <a:graphic>
          <a:graphicData uri="http://schemas.openxmlformats.org/presentationml/2006/ole">
            <mc:AlternateContent xmlns:mc="http://schemas.openxmlformats.org/markup-compatibility/2006">
              <mc:Choice xmlns:v="urn:schemas-microsoft-com:vml" Requires="v">
                <p:oleObj spid="_x0000_s14339" name="Equation" r:id="rId6" imgW="164880" imgH="203040" progId="Equation.DSMT4">
                  <p:embed/>
                </p:oleObj>
              </mc:Choice>
              <mc:Fallback>
                <p:oleObj name="Equation" r:id="rId6" imgW="164880" imgH="203040" progId="Equation.DSMT4">
                  <p:embed/>
                  <p:pic>
                    <p:nvPicPr>
                      <p:cNvPr id="14339"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1738" y="3692525"/>
                        <a:ext cx="165100" cy="203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66" name="Rectangle 5"/>
          <p:cNvSpPr>
            <a:spLocks noChangeArrowheads="1"/>
          </p:cNvSpPr>
          <p:nvPr/>
        </p:nvSpPr>
        <p:spPr bwMode="auto">
          <a:xfrm>
            <a:off x="3709988" y="3683000"/>
            <a:ext cx="228600" cy="228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14367" name="Group 6"/>
          <p:cNvGrpSpPr>
            <a:grpSpLocks/>
          </p:cNvGrpSpPr>
          <p:nvPr/>
        </p:nvGrpSpPr>
        <p:grpSpPr bwMode="auto">
          <a:xfrm>
            <a:off x="3033713" y="2776538"/>
            <a:ext cx="762000" cy="798512"/>
            <a:chOff x="1911" y="1749"/>
            <a:chExt cx="480" cy="503"/>
          </a:xfrm>
        </p:grpSpPr>
        <p:sp>
          <p:nvSpPr>
            <p:cNvPr id="14498" name="Rectangle 7"/>
            <p:cNvSpPr>
              <a:spLocks noChangeArrowheads="1"/>
            </p:cNvSpPr>
            <p:nvPr/>
          </p:nvSpPr>
          <p:spPr bwMode="auto">
            <a:xfrm>
              <a:off x="1911" y="1921"/>
              <a:ext cx="480" cy="288"/>
            </a:xfrm>
            <a:prstGeom prst="rect">
              <a:avLst/>
            </a:prstGeom>
            <a:solidFill>
              <a:schemeClr val="accent1"/>
            </a:solidFill>
            <a:ln w="9525">
              <a:solidFill>
                <a:schemeClr val="tx1"/>
              </a:solidFill>
              <a:miter lim="800000"/>
              <a:headEnd/>
              <a:tailEnd/>
            </a:ln>
          </p:spPr>
          <p:txBody>
            <a:bodyPr wrap="none" anchor="ctr"/>
            <a:lstStyle/>
            <a:p>
              <a:endParaRPr lang="en-US"/>
            </a:p>
          </p:txBody>
        </p:sp>
        <p:cxnSp>
          <p:nvCxnSpPr>
            <p:cNvPr id="14499" name="AutoShape 8"/>
            <p:cNvCxnSpPr>
              <a:cxnSpLocks noChangeShapeType="1"/>
              <a:stCxn id="14501" idx="0"/>
              <a:endCxn id="14500" idx="2"/>
            </p:cNvCxnSpPr>
            <p:nvPr/>
          </p:nvCxnSpPr>
          <p:spPr bwMode="auto">
            <a:xfrm flipV="1">
              <a:off x="2151" y="1942"/>
              <a:ext cx="0" cy="122"/>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4500" name="Rectangle 9"/>
            <p:cNvSpPr>
              <a:spLocks noChangeArrowheads="1"/>
            </p:cNvSpPr>
            <p:nvPr/>
          </p:nvSpPr>
          <p:spPr bwMode="auto">
            <a:xfrm>
              <a:off x="1911" y="1749"/>
              <a:ext cx="480" cy="193"/>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a:p>
          </p:txBody>
        </p:sp>
        <p:sp>
          <p:nvSpPr>
            <p:cNvPr id="14501" name="AutoShape 10"/>
            <p:cNvSpPr>
              <a:spLocks noChangeArrowheads="1"/>
            </p:cNvSpPr>
            <p:nvPr/>
          </p:nvSpPr>
          <p:spPr bwMode="auto">
            <a:xfrm>
              <a:off x="2093" y="2064"/>
              <a:ext cx="116" cy="116"/>
            </a:xfrm>
            <a:prstGeom prst="flowChartSummingJunction">
              <a:avLst/>
            </a:prstGeom>
            <a:solidFill>
              <a:schemeClr val="accent1"/>
            </a:solidFill>
            <a:ln w="9525">
              <a:solidFill>
                <a:schemeClr val="tx1"/>
              </a:solidFill>
              <a:round/>
              <a:headEnd/>
              <a:tailEnd/>
            </a:ln>
          </p:spPr>
          <p:txBody>
            <a:bodyPr wrap="none" anchor="ctr"/>
            <a:lstStyle/>
            <a:p>
              <a:endParaRPr lang="en-US"/>
            </a:p>
          </p:txBody>
        </p:sp>
        <p:sp>
          <p:nvSpPr>
            <p:cNvPr id="14502" name="Text Box 11"/>
            <p:cNvSpPr txBox="1">
              <a:spLocks noChangeArrowheads="1"/>
            </p:cNvSpPr>
            <p:nvPr/>
          </p:nvSpPr>
          <p:spPr bwMode="auto">
            <a:xfrm>
              <a:off x="2008" y="2108"/>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4503" name="AutoShape 12"/>
            <p:cNvSpPr>
              <a:spLocks noChangeArrowheads="1"/>
            </p:cNvSpPr>
            <p:nvPr/>
          </p:nvSpPr>
          <p:spPr bwMode="auto">
            <a:xfrm rot="-5400000">
              <a:off x="2108" y="1964"/>
              <a:ext cx="88" cy="87"/>
            </a:xfrm>
            <a:prstGeom prst="flowChartDelay">
              <a:avLst/>
            </a:prstGeom>
            <a:solidFill>
              <a:schemeClr val="accent1"/>
            </a:solidFill>
            <a:ln w="9525">
              <a:solidFill>
                <a:schemeClr val="tx1"/>
              </a:solidFill>
              <a:miter lim="800000"/>
              <a:headEnd/>
              <a:tailEnd/>
            </a:ln>
          </p:spPr>
          <p:txBody>
            <a:bodyPr vert="eaVert" wrap="none" anchor="ctr"/>
            <a:lstStyle/>
            <a:p>
              <a:pPr algn="ctr" eaLnBrk="1" hangingPunct="1"/>
              <a:endParaRPr lang="en-US"/>
            </a:p>
          </p:txBody>
        </p:sp>
        <p:graphicFrame>
          <p:nvGraphicFramePr>
            <p:cNvPr id="14363" name="Object 13"/>
            <p:cNvGraphicFramePr>
              <a:graphicFrameLocks noChangeAspect="1"/>
            </p:cNvGraphicFramePr>
            <p:nvPr/>
          </p:nvGraphicFramePr>
          <p:xfrm>
            <a:off x="2115" y="1975"/>
            <a:ext cx="72" cy="68"/>
          </p:xfrm>
          <a:graphic>
            <a:graphicData uri="http://schemas.openxmlformats.org/presentationml/2006/ole">
              <mc:AlternateContent xmlns:mc="http://schemas.openxmlformats.org/markup-compatibility/2006">
                <mc:Choice xmlns:v="urn:schemas-microsoft-com:vml" Requires="v">
                  <p:oleObj spid="_x0000_s14340" name="Equation" r:id="rId8" imgW="190440" imgH="177480" progId="Equation.DSMT4">
                    <p:embed/>
                  </p:oleObj>
                </mc:Choice>
                <mc:Fallback>
                  <p:oleObj name="Equation" r:id="rId8" imgW="190440" imgH="177480" progId="Equation.DSMT4">
                    <p:embed/>
                    <p:pic>
                      <p:nvPicPr>
                        <p:cNvPr id="14363"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5" y="1975"/>
                          <a:ext cx="72" cy="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504" name="Text Box 14"/>
            <p:cNvSpPr txBox="1">
              <a:spLocks noChangeArrowheads="1"/>
            </p:cNvSpPr>
            <p:nvPr/>
          </p:nvSpPr>
          <p:spPr bwMode="auto">
            <a:xfrm>
              <a:off x="2151" y="2086"/>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aphicFrame>
          <p:nvGraphicFramePr>
            <p:cNvPr id="14364" name="Object 15"/>
            <p:cNvGraphicFramePr>
              <a:graphicFrameLocks noChangeAspect="1"/>
            </p:cNvGraphicFramePr>
            <p:nvPr/>
          </p:nvGraphicFramePr>
          <p:xfrm>
            <a:off x="2071" y="1772"/>
            <a:ext cx="160" cy="152"/>
          </p:xfrm>
          <a:graphic>
            <a:graphicData uri="http://schemas.openxmlformats.org/presentationml/2006/ole">
              <mc:AlternateContent xmlns:mc="http://schemas.openxmlformats.org/markup-compatibility/2006">
                <mc:Choice xmlns:v="urn:schemas-microsoft-com:vml" Requires="v">
                  <p:oleObj spid="_x0000_s14341" name="Equation" r:id="rId10" imgW="253800" imgH="241200" progId="Equation.DSMT4">
                    <p:embed/>
                  </p:oleObj>
                </mc:Choice>
                <mc:Fallback>
                  <p:oleObj name="Equation" r:id="rId10" imgW="253800" imgH="241200" progId="Equation.DSMT4">
                    <p:embed/>
                    <p:pic>
                      <p:nvPicPr>
                        <p:cNvPr id="14364"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1" y="1772"/>
                          <a:ext cx="160"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4368" name="Oval 16"/>
          <p:cNvSpPr>
            <a:spLocks noChangeArrowheads="1"/>
          </p:cNvSpPr>
          <p:nvPr/>
        </p:nvSpPr>
        <p:spPr bwMode="auto">
          <a:xfrm>
            <a:off x="385763" y="2776538"/>
            <a:ext cx="304800" cy="304800"/>
          </a:xfrm>
          <a:prstGeom prst="ellipse">
            <a:avLst/>
          </a:prstGeom>
          <a:solidFill>
            <a:srgbClr val="FFFF00"/>
          </a:solidFill>
          <a:ln w="9525">
            <a:solidFill>
              <a:schemeClr val="tx1"/>
            </a:solidFill>
            <a:round/>
            <a:headEnd/>
            <a:tailEnd/>
          </a:ln>
        </p:spPr>
        <p:txBody>
          <a:bodyPr wrap="none" anchor="ctr"/>
          <a:lstStyle/>
          <a:p>
            <a:pPr algn="ctr" eaLnBrk="1" hangingPunct="1"/>
            <a:endParaRPr lang="en-US"/>
          </a:p>
        </p:txBody>
      </p:sp>
      <p:graphicFrame>
        <p:nvGraphicFramePr>
          <p:cNvPr id="14340" name="Object 17"/>
          <p:cNvGraphicFramePr>
            <a:graphicFrameLocks noChangeAspect="1"/>
          </p:cNvGraphicFramePr>
          <p:nvPr/>
        </p:nvGraphicFramePr>
        <p:xfrm>
          <a:off x="461963" y="2827338"/>
          <a:ext cx="152400" cy="203200"/>
        </p:xfrm>
        <a:graphic>
          <a:graphicData uri="http://schemas.openxmlformats.org/presentationml/2006/ole">
            <mc:AlternateContent xmlns:mc="http://schemas.openxmlformats.org/markup-compatibility/2006">
              <mc:Choice xmlns:v="urn:schemas-microsoft-com:vml" Requires="v">
                <p:oleObj spid="_x0000_s14342" name="Equation" r:id="rId12" imgW="152280" imgH="203040" progId="Equation.DSMT4">
                  <p:embed/>
                </p:oleObj>
              </mc:Choice>
              <mc:Fallback>
                <p:oleObj name="Equation" r:id="rId12" imgW="152280" imgH="203040" progId="Equation.DSMT4">
                  <p:embed/>
                  <p:pic>
                    <p:nvPicPr>
                      <p:cNvPr id="14340"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1963" y="2827338"/>
                        <a:ext cx="152400" cy="203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1" name="Object 18"/>
          <p:cNvGraphicFramePr>
            <a:graphicFrameLocks noChangeAspect="1"/>
          </p:cNvGraphicFramePr>
          <p:nvPr/>
        </p:nvGraphicFramePr>
        <p:xfrm>
          <a:off x="1271588" y="2646363"/>
          <a:ext cx="228600" cy="266700"/>
        </p:xfrm>
        <a:graphic>
          <a:graphicData uri="http://schemas.openxmlformats.org/presentationml/2006/ole">
            <mc:AlternateContent xmlns:mc="http://schemas.openxmlformats.org/markup-compatibility/2006">
              <mc:Choice xmlns:v="urn:schemas-microsoft-com:vml" Requires="v">
                <p:oleObj spid="_x0000_s14343" name="Equation" r:id="rId14" imgW="228600" imgH="266400" progId="Equation.DSMT4">
                  <p:embed/>
                </p:oleObj>
              </mc:Choice>
              <mc:Fallback>
                <p:oleObj name="Equation" r:id="rId14" imgW="228600" imgH="266400" progId="Equation.DSMT4">
                  <p:embed/>
                  <p:pic>
                    <p:nvPicPr>
                      <p:cNvPr id="14341"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71588" y="2646363"/>
                        <a:ext cx="2286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69" name="AutoShape 19"/>
          <p:cNvSpPr>
            <a:spLocks noChangeArrowheads="1"/>
          </p:cNvSpPr>
          <p:nvPr/>
        </p:nvSpPr>
        <p:spPr bwMode="auto">
          <a:xfrm>
            <a:off x="1109663" y="2890838"/>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4370" name="AutoShape 20"/>
          <p:cNvCxnSpPr>
            <a:cxnSpLocks noChangeShapeType="1"/>
            <a:stCxn id="14368" idx="6"/>
            <a:endCxn id="14369" idx="2"/>
          </p:cNvCxnSpPr>
          <p:nvPr/>
        </p:nvCxnSpPr>
        <p:spPr bwMode="auto">
          <a:xfrm>
            <a:off x="690563" y="2928938"/>
            <a:ext cx="41910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nvGrpSpPr>
          <p:cNvPr id="14371" name="Group 21"/>
          <p:cNvGrpSpPr>
            <a:grpSpLocks/>
          </p:cNvGrpSpPr>
          <p:nvPr/>
        </p:nvGrpSpPr>
        <p:grpSpPr bwMode="auto">
          <a:xfrm>
            <a:off x="690563" y="1295400"/>
            <a:ext cx="914400" cy="1595438"/>
            <a:chOff x="435" y="816"/>
            <a:chExt cx="576" cy="1005"/>
          </a:xfrm>
        </p:grpSpPr>
        <p:sp>
          <p:nvSpPr>
            <p:cNvPr id="14496" name="AutoShape 22"/>
            <p:cNvSpPr>
              <a:spLocks noChangeArrowheads="1"/>
            </p:cNvSpPr>
            <p:nvPr/>
          </p:nvSpPr>
          <p:spPr bwMode="auto">
            <a:xfrm>
              <a:off x="435"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4362" name="Object 23"/>
            <p:cNvGraphicFramePr>
              <a:graphicFrameLocks noChangeAspect="1"/>
            </p:cNvGraphicFramePr>
            <p:nvPr/>
          </p:nvGraphicFramePr>
          <p:xfrm>
            <a:off x="455" y="824"/>
            <a:ext cx="536" cy="176"/>
          </p:xfrm>
          <a:graphic>
            <a:graphicData uri="http://schemas.openxmlformats.org/presentationml/2006/ole">
              <mc:AlternateContent xmlns:mc="http://schemas.openxmlformats.org/markup-compatibility/2006">
                <mc:Choice xmlns:v="urn:schemas-microsoft-com:vml" Requires="v">
                  <p:oleObj spid="_x0000_s14344" name="Equation" r:id="rId16" imgW="850680" imgH="279360" progId="Equation.DSMT4">
                    <p:embed/>
                  </p:oleObj>
                </mc:Choice>
                <mc:Fallback>
                  <p:oleObj name="Equation" r:id="rId16" imgW="850680" imgH="279360" progId="Equation.DSMT4">
                    <p:embed/>
                    <p:pic>
                      <p:nvPicPr>
                        <p:cNvPr id="14362"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5" y="824"/>
                          <a:ext cx="536"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497" name="AutoShape 24"/>
            <p:cNvCxnSpPr>
              <a:cxnSpLocks noChangeShapeType="1"/>
              <a:stCxn id="14496" idx="2"/>
              <a:endCxn id="14369" idx="0"/>
            </p:cNvCxnSpPr>
            <p:nvPr/>
          </p:nvCxnSpPr>
          <p:spPr bwMode="auto">
            <a:xfrm rot="5400000">
              <a:off x="316" y="1415"/>
              <a:ext cx="813"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14373" name="Rectangle 26"/>
          <p:cNvSpPr>
            <a:spLocks noChangeArrowheads="1"/>
          </p:cNvSpPr>
          <p:nvPr/>
        </p:nvSpPr>
        <p:spPr bwMode="auto">
          <a:xfrm>
            <a:off x="3276600" y="31480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14374" name="AutoShape 27"/>
          <p:cNvSpPr>
            <a:spLocks noChangeArrowheads="1"/>
          </p:cNvSpPr>
          <p:nvPr/>
        </p:nvSpPr>
        <p:spPr bwMode="auto">
          <a:xfrm>
            <a:off x="6910388" y="4875213"/>
            <a:ext cx="1587" cy="1587"/>
          </a:xfrm>
          <a:prstGeom prst="flowChartConnec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4375" name="AutoShape 28"/>
          <p:cNvSpPr>
            <a:spLocks noChangeArrowheads="1"/>
          </p:cNvSpPr>
          <p:nvPr/>
        </p:nvSpPr>
        <p:spPr bwMode="auto">
          <a:xfrm>
            <a:off x="4595813" y="2432050"/>
            <a:ext cx="3390900" cy="2216150"/>
          </a:xfrm>
          <a:prstGeom prst="flowChartProcess">
            <a:avLst/>
          </a:prstGeom>
          <a:solidFill>
            <a:srgbClr val="C0C0C0"/>
          </a:solidFill>
          <a:ln w="9525">
            <a:solidFill>
              <a:schemeClr val="tx1"/>
            </a:solidFill>
            <a:miter lim="800000"/>
            <a:headEnd/>
            <a:tailEnd/>
          </a:ln>
        </p:spPr>
        <p:txBody>
          <a:bodyPr wrap="none" anchor="ctr"/>
          <a:lstStyle/>
          <a:p>
            <a:endParaRPr lang="en-US"/>
          </a:p>
        </p:txBody>
      </p:sp>
      <p:graphicFrame>
        <p:nvGraphicFramePr>
          <p:cNvPr id="14342" name="Object 29"/>
          <p:cNvGraphicFramePr>
            <a:graphicFrameLocks noChangeAspect="1"/>
          </p:cNvGraphicFramePr>
          <p:nvPr/>
        </p:nvGraphicFramePr>
        <p:xfrm>
          <a:off x="7739063" y="2870200"/>
          <a:ext cx="241300" cy="241300"/>
        </p:xfrm>
        <a:graphic>
          <a:graphicData uri="http://schemas.openxmlformats.org/presentationml/2006/ole">
            <mc:AlternateContent xmlns:mc="http://schemas.openxmlformats.org/markup-compatibility/2006">
              <mc:Choice xmlns:v="urn:schemas-microsoft-com:vml" Requires="v">
                <p:oleObj spid="_x0000_s14345" name="Equation" r:id="rId18" imgW="241200" imgH="241200" progId="Equation.DSMT4">
                  <p:embed/>
                </p:oleObj>
              </mc:Choice>
              <mc:Fallback>
                <p:oleObj name="Equation" r:id="rId18" imgW="241200" imgH="241200" progId="Equation.DSMT4">
                  <p:embed/>
                  <p:pic>
                    <p:nvPicPr>
                      <p:cNvPr id="14342" name="Object 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39063" y="287020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3" name="Object 30"/>
          <p:cNvGraphicFramePr>
            <a:graphicFrameLocks noChangeAspect="1"/>
          </p:cNvGraphicFramePr>
          <p:nvPr/>
        </p:nvGraphicFramePr>
        <p:xfrm>
          <a:off x="7808913" y="4451350"/>
          <a:ext cx="127000" cy="165100"/>
        </p:xfrm>
        <a:graphic>
          <a:graphicData uri="http://schemas.openxmlformats.org/presentationml/2006/ole">
            <mc:AlternateContent xmlns:mc="http://schemas.openxmlformats.org/markup-compatibility/2006">
              <mc:Choice xmlns:v="urn:schemas-microsoft-com:vml" Requires="v">
                <p:oleObj spid="_x0000_s14346" name="Equation" r:id="rId20" imgW="126720" imgH="164880" progId="Equation.DSMT4">
                  <p:embed/>
                </p:oleObj>
              </mc:Choice>
              <mc:Fallback>
                <p:oleObj name="Equation" r:id="rId20" imgW="126720" imgH="164880" progId="Equation.DSMT4">
                  <p:embed/>
                  <p:pic>
                    <p:nvPicPr>
                      <p:cNvPr id="14343" name="Object 3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08913" y="4451350"/>
                        <a:ext cx="127000" cy="165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76" name="Rectangle 31"/>
          <p:cNvSpPr>
            <a:spLocks noChangeArrowheads="1"/>
          </p:cNvSpPr>
          <p:nvPr/>
        </p:nvSpPr>
        <p:spPr bwMode="auto">
          <a:xfrm>
            <a:off x="7748588" y="4419600"/>
            <a:ext cx="228600" cy="228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cxnSp>
        <p:nvCxnSpPr>
          <p:cNvPr id="14377" name="AutoShape 32"/>
          <p:cNvCxnSpPr>
            <a:cxnSpLocks noChangeShapeType="1"/>
            <a:stCxn id="14390" idx="6"/>
            <a:endCxn id="14378" idx="2"/>
          </p:cNvCxnSpPr>
          <p:nvPr/>
        </p:nvCxnSpPr>
        <p:spPr bwMode="auto">
          <a:xfrm>
            <a:off x="7910513" y="3194050"/>
            <a:ext cx="33337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14344" name="Object 33"/>
          <p:cNvGraphicFramePr>
            <a:graphicFrameLocks noChangeAspect="1"/>
          </p:cNvGraphicFramePr>
          <p:nvPr/>
        </p:nvGraphicFramePr>
        <p:xfrm>
          <a:off x="8342313" y="3346450"/>
          <a:ext cx="241300" cy="241300"/>
        </p:xfrm>
        <a:graphic>
          <a:graphicData uri="http://schemas.openxmlformats.org/presentationml/2006/ole">
            <mc:AlternateContent xmlns:mc="http://schemas.openxmlformats.org/markup-compatibility/2006">
              <mc:Choice xmlns:v="urn:schemas-microsoft-com:vml" Requires="v">
                <p:oleObj spid="_x0000_s14347" name="Equation" r:id="rId22" imgW="241200" imgH="241200" progId="Equation.DSMT4">
                  <p:embed/>
                </p:oleObj>
              </mc:Choice>
              <mc:Fallback>
                <p:oleObj name="Equation" r:id="rId22" imgW="241200" imgH="241200" progId="Equation.DSMT4">
                  <p:embed/>
                  <p:pic>
                    <p:nvPicPr>
                      <p:cNvPr id="14344" name="Object 3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342313" y="334645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78" name="AutoShape 34"/>
          <p:cNvSpPr>
            <a:spLocks noChangeArrowheads="1"/>
          </p:cNvSpPr>
          <p:nvPr/>
        </p:nvSpPr>
        <p:spPr bwMode="auto">
          <a:xfrm>
            <a:off x="8243888" y="31559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4379" name="Rectangle 35"/>
          <p:cNvSpPr>
            <a:spLocks noChangeArrowheads="1"/>
          </p:cNvSpPr>
          <p:nvPr/>
        </p:nvSpPr>
        <p:spPr bwMode="auto">
          <a:xfrm>
            <a:off x="6335713" y="3662363"/>
            <a:ext cx="228600" cy="228600"/>
          </a:xfrm>
          <a:prstGeom prst="rect">
            <a:avLst/>
          </a:prstGeom>
          <a:solidFill>
            <a:srgbClr val="CC99FF"/>
          </a:solidFill>
          <a:ln w="9525">
            <a:solidFill>
              <a:schemeClr val="tx1"/>
            </a:solidFill>
            <a:miter lim="800000"/>
            <a:headEnd/>
            <a:tailEnd/>
          </a:ln>
        </p:spPr>
        <p:txBody>
          <a:bodyPr wrap="none" anchor="ctr"/>
          <a:lstStyle/>
          <a:p>
            <a:endParaRPr lang="en-US"/>
          </a:p>
        </p:txBody>
      </p:sp>
      <p:graphicFrame>
        <p:nvGraphicFramePr>
          <p:cNvPr id="14345" name="Object 36"/>
          <p:cNvGraphicFramePr>
            <a:graphicFrameLocks noChangeAspect="1"/>
          </p:cNvGraphicFramePr>
          <p:nvPr/>
        </p:nvGraphicFramePr>
        <p:xfrm>
          <a:off x="6324600" y="3656013"/>
          <a:ext cx="254000" cy="241300"/>
        </p:xfrm>
        <a:graphic>
          <a:graphicData uri="http://schemas.openxmlformats.org/presentationml/2006/ole">
            <mc:AlternateContent xmlns:mc="http://schemas.openxmlformats.org/markup-compatibility/2006">
              <mc:Choice xmlns:v="urn:schemas-microsoft-com:vml" Requires="v">
                <p:oleObj spid="_x0000_s14348" name="Equation" r:id="rId24" imgW="253800" imgH="241200" progId="Equation.DSMT4">
                  <p:embed/>
                </p:oleObj>
              </mc:Choice>
              <mc:Fallback>
                <p:oleObj name="Equation" r:id="rId24" imgW="253800" imgH="241200" progId="Equation.DSMT4">
                  <p:embed/>
                  <p:pic>
                    <p:nvPicPr>
                      <p:cNvPr id="14345" name="Object 3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24600" y="3656013"/>
                        <a:ext cx="2540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380" name="AutoShape 37"/>
          <p:cNvCxnSpPr>
            <a:cxnSpLocks noChangeShapeType="1"/>
            <a:stCxn id="14383" idx="3"/>
            <a:endCxn id="14390" idx="2"/>
          </p:cNvCxnSpPr>
          <p:nvPr/>
        </p:nvCxnSpPr>
        <p:spPr bwMode="auto">
          <a:xfrm>
            <a:off x="7608888" y="3194050"/>
            <a:ext cx="2254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4381" name="Rectangle 38"/>
          <p:cNvSpPr>
            <a:spLocks noChangeArrowheads="1"/>
          </p:cNvSpPr>
          <p:nvPr/>
        </p:nvSpPr>
        <p:spPr bwMode="auto">
          <a:xfrm>
            <a:off x="6846888" y="3309938"/>
            <a:ext cx="762000" cy="457200"/>
          </a:xfrm>
          <a:prstGeom prst="rect">
            <a:avLst/>
          </a:prstGeom>
          <a:solidFill>
            <a:schemeClr val="accent1"/>
          </a:solidFill>
          <a:ln w="9525">
            <a:solidFill>
              <a:schemeClr val="tx1"/>
            </a:solidFill>
            <a:miter lim="800000"/>
            <a:headEnd/>
            <a:tailEnd/>
          </a:ln>
        </p:spPr>
        <p:txBody>
          <a:bodyPr wrap="none" anchor="ctr"/>
          <a:lstStyle/>
          <a:p>
            <a:endParaRPr lang="en-US"/>
          </a:p>
        </p:txBody>
      </p:sp>
      <p:cxnSp>
        <p:nvCxnSpPr>
          <p:cNvPr id="14382" name="AutoShape 39"/>
          <p:cNvCxnSpPr>
            <a:cxnSpLocks noChangeShapeType="1"/>
            <a:stCxn id="14384" idx="0"/>
            <a:endCxn id="14383" idx="2"/>
          </p:cNvCxnSpPr>
          <p:nvPr/>
        </p:nvCxnSpPr>
        <p:spPr bwMode="auto">
          <a:xfrm flipV="1">
            <a:off x="7227888" y="3346450"/>
            <a:ext cx="0" cy="192088"/>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4383" name="Rectangle 40"/>
          <p:cNvSpPr>
            <a:spLocks noChangeArrowheads="1"/>
          </p:cNvSpPr>
          <p:nvPr/>
        </p:nvSpPr>
        <p:spPr bwMode="auto">
          <a:xfrm>
            <a:off x="6846888" y="3040063"/>
            <a:ext cx="762000" cy="306387"/>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a:p>
        </p:txBody>
      </p:sp>
      <p:sp>
        <p:nvSpPr>
          <p:cNvPr id="14384" name="AutoShape 41"/>
          <p:cNvSpPr>
            <a:spLocks noChangeArrowheads="1"/>
          </p:cNvSpPr>
          <p:nvPr/>
        </p:nvSpPr>
        <p:spPr bwMode="auto">
          <a:xfrm>
            <a:off x="7135813" y="3538538"/>
            <a:ext cx="184150" cy="184150"/>
          </a:xfrm>
          <a:prstGeom prst="flowChartSummingJunction">
            <a:avLst/>
          </a:prstGeom>
          <a:solidFill>
            <a:schemeClr val="accent1"/>
          </a:solidFill>
          <a:ln w="9525">
            <a:solidFill>
              <a:schemeClr val="tx1"/>
            </a:solidFill>
            <a:round/>
            <a:headEnd/>
            <a:tailEnd/>
          </a:ln>
        </p:spPr>
        <p:txBody>
          <a:bodyPr wrap="none" anchor="ctr"/>
          <a:lstStyle/>
          <a:p>
            <a:endParaRPr lang="en-US"/>
          </a:p>
        </p:txBody>
      </p:sp>
      <p:sp>
        <p:nvSpPr>
          <p:cNvPr id="14385" name="Text Box 42"/>
          <p:cNvSpPr txBox="1">
            <a:spLocks noChangeArrowheads="1"/>
          </p:cNvSpPr>
          <p:nvPr/>
        </p:nvSpPr>
        <p:spPr bwMode="auto">
          <a:xfrm>
            <a:off x="6992938" y="3605213"/>
            <a:ext cx="195262"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4386" name="AutoShape 43"/>
          <p:cNvSpPr>
            <a:spLocks noChangeArrowheads="1"/>
          </p:cNvSpPr>
          <p:nvPr/>
        </p:nvSpPr>
        <p:spPr bwMode="auto">
          <a:xfrm rot="-5400000">
            <a:off x="7158832" y="3378993"/>
            <a:ext cx="139700" cy="138113"/>
          </a:xfrm>
          <a:prstGeom prst="flowChartDelay">
            <a:avLst/>
          </a:prstGeom>
          <a:solidFill>
            <a:schemeClr val="accent1"/>
          </a:solidFill>
          <a:ln w="9525">
            <a:solidFill>
              <a:schemeClr val="tx1"/>
            </a:solidFill>
            <a:miter lim="800000"/>
            <a:headEnd/>
            <a:tailEnd/>
          </a:ln>
        </p:spPr>
        <p:txBody>
          <a:bodyPr vert="eaVert" wrap="none" anchor="ctr"/>
          <a:lstStyle/>
          <a:p>
            <a:pPr algn="ctr" eaLnBrk="1" hangingPunct="1"/>
            <a:endParaRPr lang="en-US"/>
          </a:p>
        </p:txBody>
      </p:sp>
      <p:graphicFrame>
        <p:nvGraphicFramePr>
          <p:cNvPr id="14346" name="Object 44"/>
          <p:cNvGraphicFramePr>
            <a:graphicFrameLocks noChangeAspect="1"/>
          </p:cNvGraphicFramePr>
          <p:nvPr/>
        </p:nvGraphicFramePr>
        <p:xfrm>
          <a:off x="7170738" y="3395663"/>
          <a:ext cx="114300" cy="107950"/>
        </p:xfrm>
        <a:graphic>
          <a:graphicData uri="http://schemas.openxmlformats.org/presentationml/2006/ole">
            <mc:AlternateContent xmlns:mc="http://schemas.openxmlformats.org/markup-compatibility/2006">
              <mc:Choice xmlns:v="urn:schemas-microsoft-com:vml" Requires="v">
                <p:oleObj spid="_x0000_s14349" name="Equation" r:id="rId26" imgW="190440" imgH="177480" progId="Equation.DSMT4">
                  <p:embed/>
                </p:oleObj>
              </mc:Choice>
              <mc:Fallback>
                <p:oleObj name="Equation" r:id="rId26" imgW="190440" imgH="177480" progId="Equation.DSMT4">
                  <p:embed/>
                  <p:pic>
                    <p:nvPicPr>
                      <p:cNvPr id="14346" name="Object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0738" y="3395663"/>
                        <a:ext cx="114300" cy="107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87" name="Text Box 45"/>
          <p:cNvSpPr txBox="1">
            <a:spLocks noChangeArrowheads="1"/>
          </p:cNvSpPr>
          <p:nvPr/>
        </p:nvSpPr>
        <p:spPr bwMode="auto">
          <a:xfrm>
            <a:off x="7234238" y="3568700"/>
            <a:ext cx="2444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aphicFrame>
        <p:nvGraphicFramePr>
          <p:cNvPr id="14347" name="Object 46"/>
          <p:cNvGraphicFramePr>
            <a:graphicFrameLocks noChangeAspect="1"/>
          </p:cNvGraphicFramePr>
          <p:nvPr/>
        </p:nvGraphicFramePr>
        <p:xfrm>
          <a:off x="7107238" y="3073400"/>
          <a:ext cx="241300" cy="241300"/>
        </p:xfrm>
        <a:graphic>
          <a:graphicData uri="http://schemas.openxmlformats.org/presentationml/2006/ole">
            <mc:AlternateContent xmlns:mc="http://schemas.openxmlformats.org/markup-compatibility/2006">
              <mc:Choice xmlns:v="urn:schemas-microsoft-com:vml" Requires="v">
                <p:oleObj spid="_x0000_s14350" name="Equation" r:id="rId27" imgW="241200" imgH="241200" progId="Equation.DSMT4">
                  <p:embed/>
                </p:oleObj>
              </mc:Choice>
              <mc:Fallback>
                <p:oleObj name="Equation" r:id="rId27" imgW="241200" imgH="241200" progId="Equation.DSMT4">
                  <p:embed/>
                  <p:pic>
                    <p:nvPicPr>
                      <p:cNvPr id="14347" name="Object 4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107238" y="307340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388" name="AutoShape 47"/>
          <p:cNvCxnSpPr>
            <a:cxnSpLocks noChangeShapeType="1"/>
            <a:stCxn id="14390" idx="4"/>
            <a:endCxn id="14384" idx="6"/>
          </p:cNvCxnSpPr>
          <p:nvPr/>
        </p:nvCxnSpPr>
        <p:spPr bwMode="auto">
          <a:xfrm rot="5400000">
            <a:off x="7396956" y="3155157"/>
            <a:ext cx="398463" cy="552450"/>
          </a:xfrm>
          <a:prstGeom prst="bentConnector2">
            <a:avLst/>
          </a:prstGeom>
          <a:noFill/>
          <a:ln w="12700">
            <a:solidFill>
              <a:srgbClr val="0000FF"/>
            </a:solidFill>
            <a:miter lim="800000"/>
            <a:headEnd/>
            <a:tailEnd type="triangle" w="med" len="med"/>
          </a:ln>
          <a:extLst>
            <a:ext uri="{909E8E84-426E-40dd-AFC4-6F175D3DCCD1}">
              <a14:hiddenFill xmlns="" xmlns:a14="http://schemas.microsoft.com/office/drawing/2010/main">
                <a:noFill/>
              </a14:hiddenFill>
            </a:ext>
          </a:extLst>
        </p:spPr>
      </p:cxnSp>
      <p:sp>
        <p:nvSpPr>
          <p:cNvPr id="14389" name="AutoShape 48"/>
          <p:cNvSpPr>
            <a:spLocks noChangeArrowheads="1"/>
          </p:cNvSpPr>
          <p:nvPr/>
        </p:nvSpPr>
        <p:spPr bwMode="auto">
          <a:xfrm>
            <a:off x="6411913" y="33464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4390" name="AutoShape 49"/>
          <p:cNvSpPr>
            <a:spLocks noChangeArrowheads="1"/>
          </p:cNvSpPr>
          <p:nvPr/>
        </p:nvSpPr>
        <p:spPr bwMode="auto">
          <a:xfrm>
            <a:off x="7834313" y="31559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4391" name="AutoShape 50"/>
          <p:cNvCxnSpPr>
            <a:cxnSpLocks noChangeShapeType="1"/>
            <a:stCxn id="14379" idx="0"/>
            <a:endCxn id="14389" idx="4"/>
          </p:cNvCxnSpPr>
          <p:nvPr/>
        </p:nvCxnSpPr>
        <p:spPr bwMode="auto">
          <a:xfrm flipV="1">
            <a:off x="6450013" y="3422650"/>
            <a:ext cx="0" cy="23971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4392" name="AutoShape 51"/>
          <p:cNvCxnSpPr>
            <a:cxnSpLocks noChangeShapeType="1"/>
            <a:stCxn id="14389" idx="6"/>
            <a:endCxn id="14383" idx="1"/>
          </p:cNvCxnSpPr>
          <p:nvPr/>
        </p:nvCxnSpPr>
        <p:spPr bwMode="auto">
          <a:xfrm flipV="1">
            <a:off x="6488113" y="3194050"/>
            <a:ext cx="358775" cy="190500"/>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aphicFrame>
        <p:nvGraphicFramePr>
          <p:cNvPr id="14348" name="Object 52"/>
          <p:cNvGraphicFramePr>
            <a:graphicFrameLocks noChangeAspect="1"/>
          </p:cNvGraphicFramePr>
          <p:nvPr/>
        </p:nvGraphicFramePr>
        <p:xfrm>
          <a:off x="6062663" y="3422650"/>
          <a:ext cx="266700" cy="266700"/>
        </p:xfrm>
        <a:graphic>
          <a:graphicData uri="http://schemas.openxmlformats.org/presentationml/2006/ole">
            <mc:AlternateContent xmlns:mc="http://schemas.openxmlformats.org/markup-compatibility/2006">
              <mc:Choice xmlns:v="urn:schemas-microsoft-com:vml" Requires="v">
                <p:oleObj spid="_x0000_s14351" name="Equation" r:id="rId29" imgW="266400" imgH="266400" progId="Equation.DSMT4">
                  <p:embed/>
                </p:oleObj>
              </mc:Choice>
              <mc:Fallback>
                <p:oleObj name="Equation" r:id="rId29" imgW="266400" imgH="266400" progId="Equation.DSMT4">
                  <p:embed/>
                  <p:pic>
                    <p:nvPicPr>
                      <p:cNvPr id="14348" name="Object 5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62663" y="3422650"/>
                        <a:ext cx="2667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393" name="AutoShape 53"/>
          <p:cNvCxnSpPr>
            <a:cxnSpLocks noChangeShapeType="1"/>
            <a:stCxn id="14441" idx="6"/>
            <a:endCxn id="14379" idx="1"/>
          </p:cNvCxnSpPr>
          <p:nvPr/>
        </p:nvCxnSpPr>
        <p:spPr bwMode="auto">
          <a:xfrm>
            <a:off x="5614988" y="3776663"/>
            <a:ext cx="7207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4394" name="AutoShape 54"/>
          <p:cNvCxnSpPr>
            <a:cxnSpLocks noChangeShapeType="1"/>
            <a:stCxn id="14437" idx="3"/>
            <a:endCxn id="14379" idx="2"/>
          </p:cNvCxnSpPr>
          <p:nvPr/>
        </p:nvCxnSpPr>
        <p:spPr bwMode="auto">
          <a:xfrm flipV="1">
            <a:off x="5767388" y="3890963"/>
            <a:ext cx="682625" cy="315912"/>
          </a:xfrm>
          <a:prstGeom prst="bentConnector2">
            <a:avLst/>
          </a:prstGeom>
          <a:noFill/>
          <a:ln w="9525" cap="rnd">
            <a:solidFill>
              <a:schemeClr val="tx1"/>
            </a:solidFill>
            <a:prstDash val="sysDot"/>
            <a:miter lim="800000"/>
            <a:headEnd/>
            <a:tailEnd/>
          </a:ln>
          <a:extLst>
            <a:ext uri="{909E8E84-426E-40dd-AFC4-6F175D3DCCD1}">
              <a14:hiddenFill xmlns="" xmlns:a14="http://schemas.microsoft.com/office/drawing/2010/main">
                <a:noFill/>
              </a14:hiddenFill>
            </a:ext>
          </a:extLst>
        </p:spPr>
      </p:cxnSp>
      <p:grpSp>
        <p:nvGrpSpPr>
          <p:cNvPr id="14395" name="Group 55"/>
          <p:cNvGrpSpPr>
            <a:grpSpLocks/>
          </p:cNvGrpSpPr>
          <p:nvPr/>
        </p:nvGrpSpPr>
        <p:grpSpPr bwMode="auto">
          <a:xfrm>
            <a:off x="538163" y="1295400"/>
            <a:ext cx="6034087" cy="2195513"/>
            <a:chOff x="339" y="816"/>
            <a:chExt cx="3801" cy="1383"/>
          </a:xfrm>
        </p:grpSpPr>
        <p:grpSp>
          <p:nvGrpSpPr>
            <p:cNvPr id="14467" name="Group 56"/>
            <p:cNvGrpSpPr>
              <a:grpSpLocks/>
            </p:cNvGrpSpPr>
            <p:nvPr/>
          </p:nvGrpSpPr>
          <p:grpSpPr bwMode="auto">
            <a:xfrm>
              <a:off x="2988" y="1632"/>
              <a:ext cx="1152" cy="567"/>
              <a:chOff x="2988" y="1632"/>
              <a:chExt cx="1152" cy="567"/>
            </a:xfrm>
          </p:grpSpPr>
          <p:graphicFrame>
            <p:nvGraphicFramePr>
              <p:cNvPr id="14358" name="Object 57"/>
              <p:cNvGraphicFramePr>
                <a:graphicFrameLocks noChangeAspect="1"/>
              </p:cNvGraphicFramePr>
              <p:nvPr/>
            </p:nvGraphicFramePr>
            <p:xfrm>
              <a:off x="3804" y="1708"/>
              <a:ext cx="144" cy="168"/>
            </p:xfrm>
            <a:graphic>
              <a:graphicData uri="http://schemas.openxmlformats.org/presentationml/2006/ole">
                <mc:AlternateContent xmlns:mc="http://schemas.openxmlformats.org/markup-compatibility/2006">
                  <mc:Choice xmlns:v="urn:schemas-microsoft-com:vml" Requires="v">
                    <p:oleObj spid="_x0000_s14352" name="Equation" r:id="rId31" imgW="228600" imgH="266400" progId="Equation.DSMT4">
                      <p:embed/>
                    </p:oleObj>
                  </mc:Choice>
                  <mc:Fallback>
                    <p:oleObj name="Equation" r:id="rId31" imgW="228600" imgH="266400" progId="Equation.DSMT4">
                      <p:embed/>
                      <p:pic>
                        <p:nvPicPr>
                          <p:cNvPr id="14358" name="Object 5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804" y="1708"/>
                            <a:ext cx="144" cy="1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476" name="Group 58"/>
              <p:cNvGrpSpPr>
                <a:grpSpLocks/>
              </p:cNvGrpSpPr>
              <p:nvPr/>
            </p:nvGrpSpPr>
            <p:grpSpPr bwMode="auto">
              <a:xfrm>
                <a:off x="2988" y="1632"/>
                <a:ext cx="1152" cy="567"/>
                <a:chOff x="2988" y="1632"/>
                <a:chExt cx="1152" cy="567"/>
              </a:xfrm>
            </p:grpSpPr>
            <p:sp>
              <p:nvSpPr>
                <p:cNvPr id="14477" name="Rectangle 59"/>
                <p:cNvSpPr>
                  <a:spLocks noChangeArrowheads="1"/>
                </p:cNvSpPr>
                <p:nvPr/>
              </p:nvSpPr>
              <p:spPr bwMode="auto">
                <a:xfrm>
                  <a:off x="3991" y="1820"/>
                  <a:ext cx="144" cy="144"/>
                </a:xfrm>
                <a:prstGeom prst="rect">
                  <a:avLst/>
                </a:prstGeom>
                <a:solidFill>
                  <a:srgbClr val="CC99FF"/>
                </a:solidFill>
                <a:ln w="9525">
                  <a:solidFill>
                    <a:schemeClr val="tx1"/>
                  </a:solidFill>
                  <a:miter lim="800000"/>
                  <a:headEnd/>
                  <a:tailEnd/>
                </a:ln>
              </p:spPr>
              <p:txBody>
                <a:bodyPr wrap="none" anchor="ctr"/>
                <a:lstStyle/>
                <a:p>
                  <a:endParaRPr lang="en-US"/>
                </a:p>
              </p:txBody>
            </p:sp>
            <p:grpSp>
              <p:nvGrpSpPr>
                <p:cNvPr id="14478" name="Group 60"/>
                <p:cNvGrpSpPr>
                  <a:grpSpLocks/>
                </p:cNvGrpSpPr>
                <p:nvPr/>
              </p:nvGrpSpPr>
              <p:grpSpPr bwMode="auto">
                <a:xfrm>
                  <a:off x="2988" y="1632"/>
                  <a:ext cx="1152" cy="567"/>
                  <a:chOff x="2988" y="1632"/>
                  <a:chExt cx="1152" cy="567"/>
                </a:xfrm>
              </p:grpSpPr>
              <p:grpSp>
                <p:nvGrpSpPr>
                  <p:cNvPr id="14479" name="Group 61"/>
                  <p:cNvGrpSpPr>
                    <a:grpSpLocks/>
                  </p:cNvGrpSpPr>
                  <p:nvPr/>
                </p:nvGrpSpPr>
                <p:grpSpPr bwMode="auto">
                  <a:xfrm>
                    <a:off x="3537" y="1800"/>
                    <a:ext cx="603" cy="308"/>
                    <a:chOff x="3537" y="1800"/>
                    <a:chExt cx="603" cy="308"/>
                  </a:xfrm>
                </p:grpSpPr>
                <p:graphicFrame>
                  <p:nvGraphicFramePr>
                    <p:cNvPr id="14361" name="Object 62"/>
                    <p:cNvGraphicFramePr>
                      <a:graphicFrameLocks noChangeAspect="1"/>
                    </p:cNvGraphicFramePr>
                    <p:nvPr/>
                  </p:nvGraphicFramePr>
                  <p:xfrm>
                    <a:off x="3988" y="1820"/>
                    <a:ext cx="152" cy="152"/>
                  </p:xfrm>
                  <a:graphic>
                    <a:graphicData uri="http://schemas.openxmlformats.org/presentationml/2006/ole">
                      <mc:AlternateContent xmlns:mc="http://schemas.openxmlformats.org/markup-compatibility/2006">
                        <mc:Choice xmlns:v="urn:schemas-microsoft-com:vml" Requires="v">
                          <p:oleObj spid="_x0000_s14353" name="Equation" r:id="rId33" imgW="241200" imgH="241200" progId="Equation.DSMT4">
                            <p:embed/>
                          </p:oleObj>
                        </mc:Choice>
                        <mc:Fallback>
                          <p:oleObj name="Equation" r:id="rId33" imgW="241200" imgH="241200" progId="Equation.DSMT4">
                            <p:embed/>
                            <p:pic>
                              <p:nvPicPr>
                                <p:cNvPr id="14361" name="Object 6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988" y="1820"/>
                                  <a:ext cx="152"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493" name="AutoShape 63"/>
                    <p:cNvCxnSpPr>
                      <a:cxnSpLocks noChangeShapeType="1"/>
                      <a:stCxn id="14477" idx="2"/>
                    </p:cNvCxnSpPr>
                    <p:nvPr/>
                  </p:nvCxnSpPr>
                  <p:spPr bwMode="auto">
                    <a:xfrm>
                      <a:off x="4063" y="1964"/>
                      <a:ext cx="0" cy="144"/>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4494" name="AutoShape 64"/>
                    <p:cNvCxnSpPr>
                      <a:cxnSpLocks noChangeShapeType="1"/>
                      <a:stCxn id="14489" idx="6"/>
                      <a:endCxn id="14477" idx="1"/>
                    </p:cNvCxnSpPr>
                    <p:nvPr/>
                  </p:nvCxnSpPr>
                  <p:spPr bwMode="auto">
                    <a:xfrm>
                      <a:off x="3537" y="1800"/>
                      <a:ext cx="454" cy="92"/>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14495" name="AutoShape 65"/>
                    <p:cNvCxnSpPr>
                      <a:cxnSpLocks noChangeShapeType="1"/>
                      <a:stCxn id="14484" idx="3"/>
                    </p:cNvCxnSpPr>
                    <p:nvPr/>
                  </p:nvCxnSpPr>
                  <p:spPr bwMode="auto">
                    <a:xfrm flipV="1">
                      <a:off x="3633" y="1820"/>
                      <a:ext cx="431" cy="250"/>
                    </a:xfrm>
                    <a:prstGeom prst="bentConnector4">
                      <a:avLst>
                        <a:gd name="adj1" fmla="val 41069"/>
                        <a:gd name="adj2" fmla="val 157602"/>
                      </a:avLst>
                    </a:prstGeom>
                    <a:noFill/>
                    <a:ln w="9525" cap="rnd">
                      <a:solidFill>
                        <a:schemeClr val="tx1"/>
                      </a:solidFill>
                      <a:prstDash val="sysDot"/>
                      <a:miter lim="800000"/>
                      <a:headEnd/>
                      <a:tailEnd/>
                    </a:ln>
                    <a:extLst>
                      <a:ext uri="{909E8E84-426E-40dd-AFC4-6F175D3DCCD1}">
                        <a14:hiddenFill xmlns="" xmlns:a14="http://schemas.microsoft.com/office/drawing/2010/main">
                          <a:noFill/>
                        </a14:hiddenFill>
                      </a:ext>
                    </a:extLst>
                  </p:spPr>
                </p:cxnSp>
              </p:grpSp>
              <p:grpSp>
                <p:nvGrpSpPr>
                  <p:cNvPr id="14480" name="Group 66"/>
                  <p:cNvGrpSpPr>
                    <a:grpSpLocks/>
                  </p:cNvGrpSpPr>
                  <p:nvPr/>
                </p:nvGrpSpPr>
                <p:grpSpPr bwMode="auto">
                  <a:xfrm>
                    <a:off x="2988" y="1632"/>
                    <a:ext cx="672" cy="567"/>
                    <a:chOff x="2988" y="1632"/>
                    <a:chExt cx="672" cy="567"/>
                  </a:xfrm>
                </p:grpSpPr>
                <p:graphicFrame>
                  <p:nvGraphicFramePr>
                    <p:cNvPr id="14359" name="Object 67"/>
                    <p:cNvGraphicFramePr>
                      <a:graphicFrameLocks noChangeAspect="1"/>
                    </p:cNvGraphicFramePr>
                    <p:nvPr/>
                  </p:nvGraphicFramePr>
                  <p:xfrm>
                    <a:off x="2988" y="1632"/>
                    <a:ext cx="136" cy="168"/>
                  </p:xfrm>
                  <a:graphic>
                    <a:graphicData uri="http://schemas.openxmlformats.org/presentationml/2006/ole">
                      <mc:AlternateContent xmlns:mc="http://schemas.openxmlformats.org/markup-compatibility/2006">
                        <mc:Choice xmlns:v="urn:schemas-microsoft-com:vml" Requires="v">
                          <p:oleObj spid="_x0000_s14354" name="Equation" r:id="rId35" imgW="215640" imgH="266400" progId="Equation.DSMT4">
                            <p:embed/>
                          </p:oleObj>
                        </mc:Choice>
                        <mc:Fallback>
                          <p:oleObj name="Equation" r:id="rId35" imgW="215640" imgH="266400" progId="Equation.DSMT4">
                            <p:embed/>
                            <p:pic>
                              <p:nvPicPr>
                                <p:cNvPr id="14359" name="Object 6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988" y="1632"/>
                                  <a:ext cx="136" cy="1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481" name="Rectangle 68"/>
                    <p:cNvSpPr>
                      <a:spLocks noChangeArrowheads="1"/>
                    </p:cNvSpPr>
                    <p:nvPr/>
                  </p:nvSpPr>
                  <p:spPr bwMode="auto">
                    <a:xfrm>
                      <a:off x="3132" y="1680"/>
                      <a:ext cx="528" cy="47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4482" name="AutoShape 69"/>
                    <p:cNvSpPr>
                      <a:spLocks noChangeArrowheads="1"/>
                    </p:cNvSpPr>
                    <p:nvPr/>
                  </p:nvSpPr>
                  <p:spPr bwMode="auto">
                    <a:xfrm>
                      <a:off x="3217" y="2012"/>
                      <a:ext cx="116" cy="116"/>
                    </a:xfrm>
                    <a:prstGeom prst="flowChartSummingJunction">
                      <a:avLst/>
                    </a:prstGeom>
                    <a:solidFill>
                      <a:srgbClr val="33CCCC"/>
                    </a:solidFill>
                    <a:ln w="9525">
                      <a:solidFill>
                        <a:schemeClr val="tx1"/>
                      </a:solidFill>
                      <a:round/>
                      <a:headEnd/>
                      <a:tailEnd/>
                    </a:ln>
                  </p:spPr>
                  <p:txBody>
                    <a:bodyPr wrap="none" anchor="ctr"/>
                    <a:lstStyle/>
                    <a:p>
                      <a:endParaRPr lang="en-US"/>
                    </a:p>
                  </p:txBody>
                </p:sp>
                <p:cxnSp>
                  <p:nvCxnSpPr>
                    <p:cNvPr id="14483" name="AutoShape 70"/>
                    <p:cNvCxnSpPr>
                      <a:cxnSpLocks noChangeShapeType="1"/>
                      <a:stCxn id="14488" idx="4"/>
                      <a:endCxn id="14482" idx="0"/>
                    </p:cNvCxnSpPr>
                    <p:nvPr/>
                  </p:nvCxnSpPr>
                  <p:spPr bwMode="auto">
                    <a:xfrm rot="5400000">
                      <a:off x="3181" y="1918"/>
                      <a:ext cx="188"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14484" name="Rectangle 71"/>
                    <p:cNvSpPr>
                      <a:spLocks noChangeArrowheads="1"/>
                    </p:cNvSpPr>
                    <p:nvPr/>
                  </p:nvSpPr>
                  <p:spPr bwMode="auto">
                    <a:xfrm>
                      <a:off x="3393" y="2022"/>
                      <a:ext cx="240" cy="96"/>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14485" name="AutoShape 72"/>
                    <p:cNvCxnSpPr>
                      <a:cxnSpLocks noChangeShapeType="1"/>
                      <a:stCxn id="14484" idx="0"/>
                      <a:endCxn id="14489" idx="4"/>
                    </p:cNvCxnSpPr>
                    <p:nvPr/>
                  </p:nvCxnSpPr>
                  <p:spPr bwMode="auto">
                    <a:xfrm flipV="1">
                      <a:off x="3513" y="1824"/>
                      <a:ext cx="0" cy="198"/>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4486" name="AutoShape 73"/>
                    <p:cNvSpPr>
                      <a:spLocks noChangeArrowheads="1"/>
                    </p:cNvSpPr>
                    <p:nvPr/>
                  </p:nvSpPr>
                  <p:spPr bwMode="auto">
                    <a:xfrm rot="-5400000">
                      <a:off x="3469" y="1900"/>
                      <a:ext cx="88" cy="87"/>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graphicFrame>
                  <p:nvGraphicFramePr>
                    <p:cNvPr id="14360" name="Object 74"/>
                    <p:cNvGraphicFramePr>
                      <a:graphicFrameLocks noChangeAspect="1"/>
                    </p:cNvGraphicFramePr>
                    <p:nvPr/>
                  </p:nvGraphicFramePr>
                  <p:xfrm>
                    <a:off x="3477" y="1900"/>
                    <a:ext cx="72" cy="68"/>
                  </p:xfrm>
                  <a:graphic>
                    <a:graphicData uri="http://schemas.openxmlformats.org/presentationml/2006/ole">
                      <mc:AlternateContent xmlns:mc="http://schemas.openxmlformats.org/markup-compatibility/2006">
                        <mc:Choice xmlns:v="urn:schemas-microsoft-com:vml" Requires="v">
                          <p:oleObj spid="_x0000_s14355" name="Equation" r:id="rId37" imgW="190440" imgH="177480" progId="Equation.DSMT4">
                            <p:embed/>
                          </p:oleObj>
                        </mc:Choice>
                        <mc:Fallback>
                          <p:oleObj name="Equation" r:id="rId37" imgW="190440" imgH="177480" progId="Equation.DSMT4">
                            <p:embed/>
                            <p:pic>
                              <p:nvPicPr>
                                <p:cNvPr id="14360" name="Object 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7" y="1900"/>
                                  <a:ext cx="72" cy="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487" name="AutoShape 75"/>
                    <p:cNvCxnSpPr>
                      <a:cxnSpLocks noChangeShapeType="1"/>
                      <a:stCxn id="14482" idx="6"/>
                      <a:endCxn id="14484" idx="1"/>
                    </p:cNvCxnSpPr>
                    <p:nvPr/>
                  </p:nvCxnSpPr>
                  <p:spPr bwMode="auto">
                    <a:xfrm>
                      <a:off x="3333" y="2070"/>
                      <a:ext cx="6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4488" name="AutoShape 76"/>
                    <p:cNvSpPr>
                      <a:spLocks noChangeArrowheads="1"/>
                    </p:cNvSpPr>
                    <p:nvPr/>
                  </p:nvSpPr>
                  <p:spPr bwMode="auto">
                    <a:xfrm>
                      <a:off x="3251" y="1776"/>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4489" name="AutoShape 77"/>
                    <p:cNvSpPr>
                      <a:spLocks noChangeArrowheads="1"/>
                    </p:cNvSpPr>
                    <p:nvPr/>
                  </p:nvSpPr>
                  <p:spPr bwMode="auto">
                    <a:xfrm>
                      <a:off x="3489" y="1776"/>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4490" name="AutoShape 78"/>
                    <p:cNvCxnSpPr>
                      <a:cxnSpLocks noChangeShapeType="1"/>
                      <a:stCxn id="14488" idx="6"/>
                      <a:endCxn id="14489" idx="2"/>
                    </p:cNvCxnSpPr>
                    <p:nvPr/>
                  </p:nvCxnSpPr>
                  <p:spPr bwMode="auto">
                    <a:xfrm>
                      <a:off x="3299" y="1800"/>
                      <a:ext cx="19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4491" name="Text Box 79"/>
                    <p:cNvSpPr txBox="1">
                      <a:spLocks noChangeArrowheads="1"/>
                    </p:cNvSpPr>
                    <p:nvPr/>
                  </p:nvSpPr>
                  <p:spPr bwMode="auto">
                    <a:xfrm>
                      <a:off x="3135" y="2055"/>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4492" name="Text Box 80"/>
                    <p:cNvSpPr txBox="1">
                      <a:spLocks noChangeArrowheads="1"/>
                    </p:cNvSpPr>
                    <p:nvPr/>
                  </p:nvSpPr>
                  <p:spPr bwMode="auto">
                    <a:xfrm>
                      <a:off x="3170" y="1910"/>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pSp>
            </p:grpSp>
          </p:grpSp>
        </p:grpSp>
        <p:grpSp>
          <p:nvGrpSpPr>
            <p:cNvPr id="14468" name="Group 81"/>
            <p:cNvGrpSpPr>
              <a:grpSpLocks/>
            </p:cNvGrpSpPr>
            <p:nvPr/>
          </p:nvGrpSpPr>
          <p:grpSpPr bwMode="auto">
            <a:xfrm>
              <a:off x="339" y="816"/>
              <a:ext cx="2912" cy="984"/>
              <a:chOff x="339" y="816"/>
              <a:chExt cx="2912" cy="984"/>
            </a:xfrm>
          </p:grpSpPr>
          <p:grpSp>
            <p:nvGrpSpPr>
              <p:cNvPr id="14469" name="Group 82"/>
              <p:cNvGrpSpPr>
                <a:grpSpLocks/>
              </p:cNvGrpSpPr>
              <p:nvPr/>
            </p:nvGrpSpPr>
            <p:grpSpPr bwMode="auto">
              <a:xfrm>
                <a:off x="1431" y="816"/>
                <a:ext cx="576" cy="524"/>
                <a:chOff x="1431" y="816"/>
                <a:chExt cx="576" cy="524"/>
              </a:xfrm>
            </p:grpSpPr>
            <p:sp>
              <p:nvSpPr>
                <p:cNvPr id="14474" name="AutoShape 83"/>
                <p:cNvSpPr>
                  <a:spLocks noChangeArrowheads="1"/>
                </p:cNvSpPr>
                <p:nvPr/>
              </p:nvSpPr>
              <p:spPr bwMode="auto">
                <a:xfrm>
                  <a:off x="1431"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4357" name="Object 84"/>
                <p:cNvGraphicFramePr>
                  <a:graphicFrameLocks noChangeAspect="1"/>
                </p:cNvGraphicFramePr>
                <p:nvPr/>
              </p:nvGraphicFramePr>
              <p:xfrm>
                <a:off x="1467" y="824"/>
                <a:ext cx="504" cy="176"/>
              </p:xfrm>
              <a:graphic>
                <a:graphicData uri="http://schemas.openxmlformats.org/presentationml/2006/ole">
                  <mc:AlternateContent xmlns:mc="http://schemas.openxmlformats.org/markup-compatibility/2006">
                    <mc:Choice xmlns:v="urn:schemas-microsoft-com:vml" Requires="v">
                      <p:oleObj spid="_x0000_s14356" name="Equation" r:id="rId38" imgW="799920" imgH="279360" progId="Equation.DSMT4">
                        <p:embed/>
                      </p:oleObj>
                    </mc:Choice>
                    <mc:Fallback>
                      <p:oleObj name="Equation" r:id="rId38" imgW="799920" imgH="279360" progId="Equation.DSMT4">
                        <p:embed/>
                        <p:pic>
                          <p:nvPicPr>
                            <p:cNvPr id="14357" name="Object 8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467" y="824"/>
                              <a:ext cx="504"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475" name="AutoShape 85"/>
                <p:cNvCxnSpPr>
                  <a:cxnSpLocks noChangeShapeType="1"/>
                  <a:stCxn id="14474" idx="2"/>
                  <a:endCxn id="14472" idx="0"/>
                </p:cNvCxnSpPr>
                <p:nvPr/>
              </p:nvCxnSpPr>
              <p:spPr bwMode="auto">
                <a:xfrm rot="5400000">
                  <a:off x="1553" y="1174"/>
                  <a:ext cx="332"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grpSp>
            <p:nvGrpSpPr>
              <p:cNvPr id="14470" name="Group 86"/>
              <p:cNvGrpSpPr>
                <a:grpSpLocks/>
              </p:cNvGrpSpPr>
              <p:nvPr/>
            </p:nvGrpSpPr>
            <p:grpSpPr bwMode="auto">
              <a:xfrm>
                <a:off x="339" y="1340"/>
                <a:ext cx="2912" cy="460"/>
                <a:chOff x="339" y="1340"/>
                <a:chExt cx="2912" cy="460"/>
              </a:xfrm>
            </p:grpSpPr>
            <p:cxnSp>
              <p:nvCxnSpPr>
                <p:cNvPr id="14471" name="AutoShape 87"/>
                <p:cNvCxnSpPr>
                  <a:cxnSpLocks noChangeShapeType="1"/>
                  <a:endCxn id="14472" idx="2"/>
                </p:cNvCxnSpPr>
                <p:nvPr/>
              </p:nvCxnSpPr>
              <p:spPr bwMode="auto">
                <a:xfrm rot="-5400000">
                  <a:off x="824" y="879"/>
                  <a:ext cx="385" cy="1356"/>
                </a:xfrm>
                <a:prstGeom prst="bentConnector2">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14472" name="AutoShape 88"/>
                <p:cNvSpPr>
                  <a:spLocks noChangeArrowheads="1"/>
                </p:cNvSpPr>
                <p:nvPr/>
              </p:nvSpPr>
              <p:spPr bwMode="auto">
                <a:xfrm>
                  <a:off x="1695" y="1340"/>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4473" name="AutoShape 89"/>
                <p:cNvCxnSpPr>
                  <a:cxnSpLocks noChangeShapeType="1"/>
                  <a:stCxn id="14472" idx="6"/>
                </p:cNvCxnSpPr>
                <p:nvPr/>
              </p:nvCxnSpPr>
              <p:spPr bwMode="auto">
                <a:xfrm>
                  <a:off x="1743" y="1364"/>
                  <a:ext cx="1508" cy="436"/>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grpSp>
      </p:grpSp>
      <p:grpSp>
        <p:nvGrpSpPr>
          <p:cNvPr id="14396" name="Group 90"/>
          <p:cNvGrpSpPr>
            <a:grpSpLocks/>
          </p:cNvGrpSpPr>
          <p:nvPr/>
        </p:nvGrpSpPr>
        <p:grpSpPr bwMode="auto">
          <a:xfrm>
            <a:off x="1708150" y="2743200"/>
            <a:ext cx="825500" cy="823913"/>
            <a:chOff x="1076" y="1728"/>
            <a:chExt cx="520" cy="519"/>
          </a:xfrm>
        </p:grpSpPr>
        <p:sp>
          <p:nvSpPr>
            <p:cNvPr id="14455" name="Rectangle 91"/>
            <p:cNvSpPr>
              <a:spLocks noChangeArrowheads="1"/>
            </p:cNvSpPr>
            <p:nvPr/>
          </p:nvSpPr>
          <p:spPr bwMode="auto">
            <a:xfrm>
              <a:off x="1089" y="1728"/>
              <a:ext cx="507" cy="47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4456" name="AutoShape 92"/>
            <p:cNvSpPr>
              <a:spLocks noChangeArrowheads="1"/>
            </p:cNvSpPr>
            <p:nvPr/>
          </p:nvSpPr>
          <p:spPr bwMode="auto">
            <a:xfrm>
              <a:off x="1153" y="2060"/>
              <a:ext cx="116" cy="116"/>
            </a:xfrm>
            <a:prstGeom prst="flowChartSummingJunction">
              <a:avLst/>
            </a:prstGeom>
            <a:solidFill>
              <a:srgbClr val="33CCCC"/>
            </a:solidFill>
            <a:ln w="9525">
              <a:solidFill>
                <a:schemeClr val="tx1"/>
              </a:solidFill>
              <a:round/>
              <a:headEnd/>
              <a:tailEnd/>
            </a:ln>
          </p:spPr>
          <p:txBody>
            <a:bodyPr wrap="none" anchor="ctr"/>
            <a:lstStyle/>
            <a:p>
              <a:endParaRPr lang="en-US"/>
            </a:p>
          </p:txBody>
        </p:sp>
        <p:sp>
          <p:nvSpPr>
            <p:cNvPr id="14457" name="Text Box 93"/>
            <p:cNvSpPr txBox="1">
              <a:spLocks noChangeArrowheads="1"/>
            </p:cNvSpPr>
            <p:nvPr/>
          </p:nvSpPr>
          <p:spPr bwMode="auto">
            <a:xfrm>
              <a:off x="1076" y="2103"/>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4458" name="Text Box 94"/>
            <p:cNvSpPr txBox="1">
              <a:spLocks noChangeArrowheads="1"/>
            </p:cNvSpPr>
            <p:nvPr/>
          </p:nvSpPr>
          <p:spPr bwMode="auto">
            <a:xfrm>
              <a:off x="1089" y="1968"/>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cxnSp>
          <p:nvCxnSpPr>
            <p:cNvPr id="14459" name="AutoShape 95"/>
            <p:cNvCxnSpPr>
              <a:cxnSpLocks noChangeShapeType="1"/>
              <a:stCxn id="14464" idx="4"/>
              <a:endCxn id="14456" idx="0"/>
            </p:cNvCxnSpPr>
            <p:nvPr/>
          </p:nvCxnSpPr>
          <p:spPr bwMode="auto">
            <a:xfrm rot="5400000">
              <a:off x="1116" y="1965"/>
              <a:ext cx="190"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14460" name="Rectangle 96"/>
            <p:cNvSpPr>
              <a:spLocks noChangeArrowheads="1"/>
            </p:cNvSpPr>
            <p:nvPr/>
          </p:nvSpPr>
          <p:spPr bwMode="auto">
            <a:xfrm>
              <a:off x="1329" y="2070"/>
              <a:ext cx="240" cy="96"/>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14461" name="AutoShape 97"/>
            <p:cNvCxnSpPr>
              <a:cxnSpLocks noChangeShapeType="1"/>
              <a:stCxn id="14460" idx="0"/>
              <a:endCxn id="14465" idx="4"/>
            </p:cNvCxnSpPr>
            <p:nvPr/>
          </p:nvCxnSpPr>
          <p:spPr bwMode="auto">
            <a:xfrm flipV="1">
              <a:off x="1449" y="1870"/>
              <a:ext cx="0" cy="2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4462" name="AutoShape 98"/>
            <p:cNvSpPr>
              <a:spLocks noChangeArrowheads="1"/>
            </p:cNvSpPr>
            <p:nvPr/>
          </p:nvSpPr>
          <p:spPr bwMode="auto">
            <a:xfrm rot="-5400000">
              <a:off x="1405" y="1948"/>
              <a:ext cx="88" cy="87"/>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graphicFrame>
          <p:nvGraphicFramePr>
            <p:cNvPr id="14356" name="Object 99"/>
            <p:cNvGraphicFramePr>
              <a:graphicFrameLocks noChangeAspect="1"/>
            </p:cNvGraphicFramePr>
            <p:nvPr/>
          </p:nvGraphicFramePr>
          <p:xfrm>
            <a:off x="1413" y="1948"/>
            <a:ext cx="72" cy="68"/>
          </p:xfrm>
          <a:graphic>
            <a:graphicData uri="http://schemas.openxmlformats.org/presentationml/2006/ole">
              <mc:AlternateContent xmlns:mc="http://schemas.openxmlformats.org/markup-compatibility/2006">
                <mc:Choice xmlns:v="urn:schemas-microsoft-com:vml" Requires="v">
                  <p:oleObj spid="_x0000_s14357" name="Equation" r:id="rId40" imgW="190440" imgH="177480" progId="Equation.DSMT4">
                    <p:embed/>
                  </p:oleObj>
                </mc:Choice>
                <mc:Fallback>
                  <p:oleObj name="Equation" r:id="rId40" imgW="190440" imgH="177480" progId="Equation.DSMT4">
                    <p:embed/>
                    <p:pic>
                      <p:nvPicPr>
                        <p:cNvPr id="14356" name="Object 9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3" y="1948"/>
                          <a:ext cx="72" cy="68"/>
                        </a:xfrm>
                        <a:prstGeom prst="rect">
                          <a:avLst/>
                        </a:prstGeom>
                        <a:noFill/>
                        <a:ln>
                          <a:noFill/>
                        </a:ln>
                        <a:effectLst/>
                        <a:extLst>
                          <a:ext uri="{909E8E84-426E-40dd-AFC4-6F175D3DCCD1}">
                            <a14:hiddenFill xmlns="" xmlns:a14="http://schemas.microsoft.com/office/drawing/2010/main">
                              <a:solidFill>
                                <a:srgbClr val="99CC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463" name="AutoShape 100"/>
            <p:cNvCxnSpPr>
              <a:cxnSpLocks noChangeShapeType="1"/>
              <a:stCxn id="14456" idx="6"/>
              <a:endCxn id="14460" idx="1"/>
            </p:cNvCxnSpPr>
            <p:nvPr/>
          </p:nvCxnSpPr>
          <p:spPr bwMode="auto">
            <a:xfrm>
              <a:off x="1269" y="2118"/>
              <a:ext cx="6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4464" name="AutoShape 101"/>
            <p:cNvSpPr>
              <a:spLocks noChangeArrowheads="1"/>
            </p:cNvSpPr>
            <p:nvPr/>
          </p:nvSpPr>
          <p:spPr bwMode="auto">
            <a:xfrm>
              <a:off x="1187" y="1822"/>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4465" name="AutoShape 102"/>
            <p:cNvSpPr>
              <a:spLocks noChangeArrowheads="1"/>
            </p:cNvSpPr>
            <p:nvPr/>
          </p:nvSpPr>
          <p:spPr bwMode="auto">
            <a:xfrm>
              <a:off x="1425" y="1822"/>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4466" name="AutoShape 103"/>
            <p:cNvCxnSpPr>
              <a:cxnSpLocks noChangeShapeType="1"/>
              <a:stCxn id="14464" idx="6"/>
              <a:endCxn id="14465" idx="2"/>
            </p:cNvCxnSpPr>
            <p:nvPr/>
          </p:nvCxnSpPr>
          <p:spPr bwMode="auto">
            <a:xfrm>
              <a:off x="1235" y="1846"/>
              <a:ext cx="19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14397" name="Line 104"/>
          <p:cNvSpPr>
            <a:spLocks noChangeShapeType="1"/>
          </p:cNvSpPr>
          <p:nvPr/>
        </p:nvSpPr>
        <p:spPr bwMode="auto">
          <a:xfrm>
            <a:off x="1200150" y="2924175"/>
            <a:ext cx="1838325" cy="0"/>
          </a:xfrm>
          <a:prstGeom prst="line">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txBody>
          <a:bodyPr/>
          <a:lstStyle/>
          <a:p>
            <a:endParaRPr lang="en-US"/>
          </a:p>
        </p:txBody>
      </p:sp>
      <p:grpSp>
        <p:nvGrpSpPr>
          <p:cNvPr id="14398" name="Group 105"/>
          <p:cNvGrpSpPr>
            <a:grpSpLocks/>
          </p:cNvGrpSpPr>
          <p:nvPr/>
        </p:nvGrpSpPr>
        <p:grpSpPr bwMode="auto">
          <a:xfrm>
            <a:off x="538163" y="3081338"/>
            <a:ext cx="2876550" cy="1414462"/>
            <a:chOff x="339" y="1941"/>
            <a:chExt cx="1812" cy="891"/>
          </a:xfrm>
        </p:grpSpPr>
        <p:cxnSp>
          <p:nvCxnSpPr>
            <p:cNvPr id="14446" name="AutoShape 106"/>
            <p:cNvCxnSpPr>
              <a:cxnSpLocks noChangeShapeType="1"/>
              <a:stCxn id="14448" idx="6"/>
            </p:cNvCxnSpPr>
            <p:nvPr/>
          </p:nvCxnSpPr>
          <p:spPr bwMode="auto">
            <a:xfrm flipV="1">
              <a:off x="1235" y="2180"/>
              <a:ext cx="916" cy="156"/>
            </a:xfrm>
            <a:prstGeom prst="bentConnector2">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grpSp>
          <p:nvGrpSpPr>
            <p:cNvPr id="14447" name="Group 107"/>
            <p:cNvGrpSpPr>
              <a:grpSpLocks/>
            </p:cNvGrpSpPr>
            <p:nvPr/>
          </p:nvGrpSpPr>
          <p:grpSpPr bwMode="auto">
            <a:xfrm>
              <a:off x="339" y="1941"/>
              <a:ext cx="897" cy="891"/>
              <a:chOff x="339" y="1941"/>
              <a:chExt cx="897" cy="891"/>
            </a:xfrm>
          </p:grpSpPr>
          <p:sp>
            <p:nvSpPr>
              <p:cNvPr id="14448" name="AutoShape 108"/>
              <p:cNvSpPr>
                <a:spLocks noChangeArrowheads="1"/>
              </p:cNvSpPr>
              <p:nvPr/>
            </p:nvSpPr>
            <p:spPr bwMode="auto">
              <a:xfrm>
                <a:off x="1187" y="2312"/>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14449" name="AutoShape 109"/>
              <p:cNvSpPr>
                <a:spLocks noChangeArrowheads="1"/>
              </p:cNvSpPr>
              <p:nvPr/>
            </p:nvSpPr>
            <p:spPr bwMode="auto">
              <a:xfrm>
                <a:off x="1187" y="2784"/>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cxnSp>
            <p:nvCxnSpPr>
              <p:cNvPr id="14450" name="AutoShape 110"/>
              <p:cNvCxnSpPr>
                <a:cxnSpLocks noChangeShapeType="1"/>
                <a:stCxn id="14453" idx="0"/>
                <a:endCxn id="14448" idx="4"/>
              </p:cNvCxnSpPr>
              <p:nvPr/>
            </p:nvCxnSpPr>
            <p:spPr bwMode="auto">
              <a:xfrm flipH="1" flipV="1">
                <a:off x="1211" y="2360"/>
                <a:ext cx="1" cy="220"/>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cxnSp>
            <p:nvCxnSpPr>
              <p:cNvPr id="14451" name="AutoShape 111"/>
              <p:cNvCxnSpPr>
                <a:cxnSpLocks noChangeShapeType="1"/>
                <a:endCxn id="14449" idx="2"/>
              </p:cNvCxnSpPr>
              <p:nvPr/>
            </p:nvCxnSpPr>
            <p:spPr bwMode="auto">
              <a:xfrm rot="16200000" flipH="1">
                <a:off x="329" y="1951"/>
                <a:ext cx="867" cy="848"/>
              </a:xfrm>
              <a:prstGeom prst="bentConnector2">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cxnSp>
            <p:nvCxnSpPr>
              <p:cNvPr id="14452" name="AutoShape 112"/>
              <p:cNvCxnSpPr>
                <a:cxnSpLocks noChangeShapeType="1"/>
                <a:stCxn id="14448" idx="0"/>
              </p:cNvCxnSpPr>
              <p:nvPr/>
            </p:nvCxnSpPr>
            <p:spPr bwMode="auto">
              <a:xfrm flipV="1">
                <a:off x="1211" y="2176"/>
                <a:ext cx="0" cy="136"/>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sp>
            <p:nvSpPr>
              <p:cNvPr id="14453" name="AutoShape 113"/>
              <p:cNvSpPr>
                <a:spLocks noChangeArrowheads="1"/>
              </p:cNvSpPr>
              <p:nvPr/>
            </p:nvSpPr>
            <p:spPr bwMode="auto">
              <a:xfrm>
                <a:off x="1188" y="2580"/>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cxnSp>
            <p:nvCxnSpPr>
              <p:cNvPr id="14454" name="AutoShape 114"/>
              <p:cNvCxnSpPr>
                <a:cxnSpLocks noChangeShapeType="1"/>
                <a:stCxn id="14449" idx="0"/>
                <a:endCxn id="14453" idx="4"/>
              </p:cNvCxnSpPr>
              <p:nvPr/>
            </p:nvCxnSpPr>
            <p:spPr bwMode="auto">
              <a:xfrm flipV="1">
                <a:off x="1211" y="2628"/>
                <a:ext cx="1" cy="156"/>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grpSp>
      </p:grpSp>
      <p:grpSp>
        <p:nvGrpSpPr>
          <p:cNvPr id="14399" name="Group 115"/>
          <p:cNvGrpSpPr>
            <a:grpSpLocks/>
          </p:cNvGrpSpPr>
          <p:nvPr/>
        </p:nvGrpSpPr>
        <p:grpSpPr bwMode="auto">
          <a:xfrm>
            <a:off x="4610100" y="3587750"/>
            <a:ext cx="1200150" cy="827088"/>
            <a:chOff x="2904" y="2260"/>
            <a:chExt cx="756" cy="521"/>
          </a:xfrm>
        </p:grpSpPr>
        <p:graphicFrame>
          <p:nvGraphicFramePr>
            <p:cNvPr id="14354" name="Object 116"/>
            <p:cNvGraphicFramePr>
              <a:graphicFrameLocks noChangeAspect="1"/>
            </p:cNvGraphicFramePr>
            <p:nvPr/>
          </p:nvGraphicFramePr>
          <p:xfrm>
            <a:off x="2904" y="2370"/>
            <a:ext cx="152" cy="168"/>
          </p:xfrm>
          <a:graphic>
            <a:graphicData uri="http://schemas.openxmlformats.org/presentationml/2006/ole">
              <mc:AlternateContent xmlns:mc="http://schemas.openxmlformats.org/markup-compatibility/2006">
                <mc:Choice xmlns:v="urn:schemas-microsoft-com:vml" Requires="v">
                  <p:oleObj spid="_x0000_s14358" name="Equation" r:id="rId41" imgW="241200" imgH="266400" progId="Equation.DSMT4">
                    <p:embed/>
                  </p:oleObj>
                </mc:Choice>
                <mc:Fallback>
                  <p:oleObj name="Equation" r:id="rId41" imgW="241200" imgH="266400" progId="Equation.DSMT4">
                    <p:embed/>
                    <p:pic>
                      <p:nvPicPr>
                        <p:cNvPr id="14354" name="Object 116"/>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904" y="2370"/>
                          <a:ext cx="152" cy="1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433" name="Group 117"/>
            <p:cNvGrpSpPr>
              <a:grpSpLocks/>
            </p:cNvGrpSpPr>
            <p:nvPr/>
          </p:nvGrpSpPr>
          <p:grpSpPr bwMode="auto">
            <a:xfrm>
              <a:off x="3132" y="2260"/>
              <a:ext cx="528" cy="521"/>
              <a:chOff x="3132" y="2260"/>
              <a:chExt cx="528" cy="521"/>
            </a:xfrm>
          </p:grpSpPr>
          <p:sp>
            <p:nvSpPr>
              <p:cNvPr id="14434" name="Rectangle 118"/>
              <p:cNvSpPr>
                <a:spLocks noChangeArrowheads="1"/>
              </p:cNvSpPr>
              <p:nvPr/>
            </p:nvSpPr>
            <p:spPr bwMode="auto">
              <a:xfrm>
                <a:off x="3132" y="2260"/>
                <a:ext cx="528" cy="47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4435" name="AutoShape 119"/>
              <p:cNvSpPr>
                <a:spLocks noChangeArrowheads="1"/>
              </p:cNvSpPr>
              <p:nvPr/>
            </p:nvSpPr>
            <p:spPr bwMode="auto">
              <a:xfrm>
                <a:off x="3217" y="2592"/>
                <a:ext cx="116" cy="116"/>
              </a:xfrm>
              <a:prstGeom prst="flowChartSummingJunction">
                <a:avLst/>
              </a:prstGeom>
              <a:solidFill>
                <a:srgbClr val="33CCCC"/>
              </a:solidFill>
              <a:ln w="9525">
                <a:solidFill>
                  <a:schemeClr val="tx1"/>
                </a:solidFill>
                <a:round/>
                <a:headEnd/>
                <a:tailEnd/>
              </a:ln>
            </p:spPr>
            <p:txBody>
              <a:bodyPr wrap="none" anchor="ctr"/>
              <a:lstStyle/>
              <a:p>
                <a:endParaRPr lang="en-US"/>
              </a:p>
            </p:txBody>
          </p:sp>
          <p:cxnSp>
            <p:nvCxnSpPr>
              <p:cNvPr id="14436" name="AutoShape 120"/>
              <p:cNvCxnSpPr>
                <a:cxnSpLocks noChangeShapeType="1"/>
                <a:stCxn id="14440" idx="4"/>
                <a:endCxn id="14435" idx="0"/>
              </p:cNvCxnSpPr>
              <p:nvPr/>
            </p:nvCxnSpPr>
            <p:spPr bwMode="auto">
              <a:xfrm rot="5400000">
                <a:off x="3180" y="2498"/>
                <a:ext cx="189"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14437" name="Rectangle 121"/>
              <p:cNvSpPr>
                <a:spLocks noChangeArrowheads="1"/>
              </p:cNvSpPr>
              <p:nvPr/>
            </p:nvSpPr>
            <p:spPr bwMode="auto">
              <a:xfrm>
                <a:off x="3393" y="2602"/>
                <a:ext cx="240" cy="96"/>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14438" name="AutoShape 122"/>
              <p:cNvCxnSpPr>
                <a:cxnSpLocks noChangeShapeType="1"/>
                <a:stCxn id="14437" idx="0"/>
                <a:endCxn id="14441" idx="4"/>
              </p:cNvCxnSpPr>
              <p:nvPr/>
            </p:nvCxnSpPr>
            <p:spPr bwMode="auto">
              <a:xfrm flipV="1">
                <a:off x="3513" y="2403"/>
                <a:ext cx="0" cy="19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4439" name="AutoShape 123"/>
              <p:cNvCxnSpPr>
                <a:cxnSpLocks noChangeShapeType="1"/>
                <a:stCxn id="14435" idx="6"/>
                <a:endCxn id="14437" idx="1"/>
              </p:cNvCxnSpPr>
              <p:nvPr/>
            </p:nvCxnSpPr>
            <p:spPr bwMode="auto">
              <a:xfrm>
                <a:off x="3333" y="2650"/>
                <a:ext cx="6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4440" name="AutoShape 124"/>
              <p:cNvSpPr>
                <a:spLocks noChangeArrowheads="1"/>
              </p:cNvSpPr>
              <p:nvPr/>
            </p:nvSpPr>
            <p:spPr bwMode="auto">
              <a:xfrm>
                <a:off x="3251" y="235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4441" name="AutoShape 125"/>
              <p:cNvSpPr>
                <a:spLocks noChangeArrowheads="1"/>
              </p:cNvSpPr>
              <p:nvPr/>
            </p:nvSpPr>
            <p:spPr bwMode="auto">
              <a:xfrm>
                <a:off x="3489" y="235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4442" name="AutoShape 126"/>
              <p:cNvSpPr>
                <a:spLocks noChangeArrowheads="1"/>
              </p:cNvSpPr>
              <p:nvPr/>
            </p:nvSpPr>
            <p:spPr bwMode="auto">
              <a:xfrm rot="-5400000">
                <a:off x="3468" y="2480"/>
                <a:ext cx="88" cy="87"/>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cxnSp>
            <p:nvCxnSpPr>
              <p:cNvPr id="14443" name="AutoShape 127"/>
              <p:cNvCxnSpPr>
                <a:cxnSpLocks noChangeShapeType="1"/>
                <a:stCxn id="14440" idx="6"/>
                <a:endCxn id="14441" idx="2"/>
              </p:cNvCxnSpPr>
              <p:nvPr/>
            </p:nvCxnSpPr>
            <p:spPr bwMode="auto">
              <a:xfrm>
                <a:off x="3299" y="2379"/>
                <a:ext cx="19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14355" name="Object 128"/>
              <p:cNvGraphicFramePr>
                <a:graphicFrameLocks noChangeAspect="1"/>
              </p:cNvGraphicFramePr>
              <p:nvPr/>
            </p:nvGraphicFramePr>
            <p:xfrm>
              <a:off x="3468" y="2496"/>
              <a:ext cx="72" cy="68"/>
            </p:xfrm>
            <a:graphic>
              <a:graphicData uri="http://schemas.openxmlformats.org/presentationml/2006/ole">
                <mc:AlternateContent xmlns:mc="http://schemas.openxmlformats.org/markup-compatibility/2006">
                  <mc:Choice xmlns:v="urn:schemas-microsoft-com:vml" Requires="v">
                    <p:oleObj spid="_x0000_s14359" name="Equation" r:id="rId43" imgW="190440" imgH="177480" progId="Equation.DSMT4">
                      <p:embed/>
                    </p:oleObj>
                  </mc:Choice>
                  <mc:Fallback>
                    <p:oleObj name="Equation" r:id="rId43" imgW="190440" imgH="177480" progId="Equation.DSMT4">
                      <p:embed/>
                      <p:pic>
                        <p:nvPicPr>
                          <p:cNvPr id="14355" name="Object 1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8" y="2496"/>
                            <a:ext cx="72" cy="68"/>
                          </a:xfrm>
                          <a:prstGeom prst="rect">
                            <a:avLst/>
                          </a:prstGeom>
                          <a:noFill/>
                          <a:ln>
                            <a:noFill/>
                          </a:ln>
                          <a:effectLst/>
                          <a:extLst>
                            <a:ext uri="{909E8E84-426E-40dd-AFC4-6F175D3DCCD1}">
                              <a14:hiddenFill xmlns="" xmlns:a14="http://schemas.microsoft.com/office/drawing/2010/main">
                                <a:solidFill>
                                  <a:srgbClr val="99CC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444" name="Text Box 129"/>
              <p:cNvSpPr txBox="1">
                <a:spLocks noChangeArrowheads="1"/>
              </p:cNvSpPr>
              <p:nvPr/>
            </p:nvSpPr>
            <p:spPr bwMode="auto">
              <a:xfrm>
                <a:off x="3132" y="2637"/>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4445" name="Text Box 130"/>
              <p:cNvSpPr txBox="1">
                <a:spLocks noChangeArrowheads="1"/>
              </p:cNvSpPr>
              <p:nvPr/>
            </p:nvSpPr>
            <p:spPr bwMode="auto">
              <a:xfrm>
                <a:off x="3170" y="2486"/>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pSp>
      </p:grpSp>
      <p:grpSp>
        <p:nvGrpSpPr>
          <p:cNvPr id="14400" name="Group 131"/>
          <p:cNvGrpSpPr>
            <a:grpSpLocks/>
          </p:cNvGrpSpPr>
          <p:nvPr/>
        </p:nvGrpSpPr>
        <p:grpSpPr bwMode="auto">
          <a:xfrm>
            <a:off x="2566988" y="4495800"/>
            <a:ext cx="1038225" cy="561975"/>
            <a:chOff x="1617" y="2832"/>
            <a:chExt cx="654" cy="354"/>
          </a:xfrm>
        </p:grpSpPr>
        <p:sp>
          <p:nvSpPr>
            <p:cNvPr id="14431" name="AutoShape 132"/>
            <p:cNvSpPr>
              <a:spLocks noChangeArrowheads="1"/>
            </p:cNvSpPr>
            <p:nvPr/>
          </p:nvSpPr>
          <p:spPr bwMode="auto">
            <a:xfrm>
              <a:off x="1617" y="2994"/>
              <a:ext cx="654"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4353" name="Object 133"/>
            <p:cNvGraphicFramePr>
              <a:graphicFrameLocks noChangeAspect="1"/>
            </p:cNvGraphicFramePr>
            <p:nvPr/>
          </p:nvGraphicFramePr>
          <p:xfrm>
            <a:off x="1632" y="3002"/>
            <a:ext cx="624" cy="176"/>
          </p:xfrm>
          <a:graphic>
            <a:graphicData uri="http://schemas.openxmlformats.org/presentationml/2006/ole">
              <mc:AlternateContent xmlns:mc="http://schemas.openxmlformats.org/markup-compatibility/2006">
                <mc:Choice xmlns:v="urn:schemas-microsoft-com:vml" Requires="v">
                  <p:oleObj spid="_x0000_s14360" name="Equation" r:id="rId44" imgW="990360" imgH="279360" progId="Equation.DSMT4">
                    <p:embed/>
                  </p:oleObj>
                </mc:Choice>
                <mc:Fallback>
                  <p:oleObj name="Equation" r:id="rId44" imgW="990360" imgH="279360" progId="Equation.DSMT4">
                    <p:embed/>
                    <p:pic>
                      <p:nvPicPr>
                        <p:cNvPr id="14353" name="Object 133"/>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632" y="3002"/>
                          <a:ext cx="624"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432" name="AutoShape 134"/>
            <p:cNvCxnSpPr>
              <a:cxnSpLocks noChangeShapeType="1"/>
              <a:stCxn id="14431" idx="0"/>
            </p:cNvCxnSpPr>
            <p:nvPr/>
          </p:nvCxnSpPr>
          <p:spPr bwMode="auto">
            <a:xfrm rot="-5400000">
              <a:off x="1863" y="2913"/>
              <a:ext cx="162"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grpSp>
        <p:nvGrpSpPr>
          <p:cNvPr id="14401" name="Group 135"/>
          <p:cNvGrpSpPr>
            <a:grpSpLocks/>
          </p:cNvGrpSpPr>
          <p:nvPr/>
        </p:nvGrpSpPr>
        <p:grpSpPr bwMode="auto">
          <a:xfrm>
            <a:off x="671513" y="4133850"/>
            <a:ext cx="1214437" cy="923925"/>
            <a:chOff x="423" y="2604"/>
            <a:chExt cx="765" cy="582"/>
          </a:xfrm>
        </p:grpSpPr>
        <p:sp>
          <p:nvSpPr>
            <p:cNvPr id="14429" name="AutoShape 136"/>
            <p:cNvSpPr>
              <a:spLocks noChangeArrowheads="1"/>
            </p:cNvSpPr>
            <p:nvPr/>
          </p:nvSpPr>
          <p:spPr bwMode="auto">
            <a:xfrm>
              <a:off x="423" y="2994"/>
              <a:ext cx="654"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4352" name="Object 137"/>
            <p:cNvGraphicFramePr>
              <a:graphicFrameLocks noChangeAspect="1"/>
            </p:cNvGraphicFramePr>
            <p:nvPr/>
          </p:nvGraphicFramePr>
          <p:xfrm>
            <a:off x="426" y="3002"/>
            <a:ext cx="648" cy="176"/>
          </p:xfrm>
          <a:graphic>
            <a:graphicData uri="http://schemas.openxmlformats.org/presentationml/2006/ole">
              <mc:AlternateContent xmlns:mc="http://schemas.openxmlformats.org/markup-compatibility/2006">
                <mc:Choice xmlns:v="urn:schemas-microsoft-com:vml" Requires="v">
                  <p:oleObj spid="_x0000_s14361" name="Equation" r:id="rId46" imgW="1028520" imgH="279360" progId="Equation.DSMT4">
                    <p:embed/>
                  </p:oleObj>
                </mc:Choice>
                <mc:Fallback>
                  <p:oleObj name="Equation" r:id="rId46" imgW="1028520" imgH="279360" progId="Equation.DSMT4">
                    <p:embed/>
                    <p:pic>
                      <p:nvPicPr>
                        <p:cNvPr id="14352" name="Object 137"/>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26" y="3002"/>
                          <a:ext cx="648"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430" name="AutoShape 138"/>
            <p:cNvCxnSpPr>
              <a:cxnSpLocks noChangeShapeType="1"/>
              <a:stCxn id="14429" idx="0"/>
            </p:cNvCxnSpPr>
            <p:nvPr/>
          </p:nvCxnSpPr>
          <p:spPr bwMode="auto">
            <a:xfrm rot="-5400000">
              <a:off x="774" y="2580"/>
              <a:ext cx="390" cy="438"/>
            </a:xfrm>
            <a:prstGeom prst="bentConnector2">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grpSp>
        <p:nvGrpSpPr>
          <p:cNvPr id="20" name="Group 139"/>
          <p:cNvGrpSpPr>
            <a:grpSpLocks/>
          </p:cNvGrpSpPr>
          <p:nvPr/>
        </p:nvGrpSpPr>
        <p:grpSpPr bwMode="auto">
          <a:xfrm>
            <a:off x="1922463" y="3386144"/>
            <a:ext cx="5087937" cy="3168651"/>
            <a:chOff x="1211" y="2133"/>
            <a:chExt cx="3205" cy="1996"/>
          </a:xfrm>
        </p:grpSpPr>
        <p:sp>
          <p:nvSpPr>
            <p:cNvPr id="14426" name="Text Box 140"/>
            <p:cNvSpPr txBox="1">
              <a:spLocks noChangeArrowheads="1"/>
            </p:cNvSpPr>
            <p:nvPr/>
          </p:nvSpPr>
          <p:spPr bwMode="auto">
            <a:xfrm>
              <a:off x="1528" y="3395"/>
              <a:ext cx="2888" cy="73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dirty="0"/>
                <a:t>The agent looks at what was really needed (as best as he can measure it) and compare this to what the central command actually gave him.  From this, he can identify biases in the behavior of the central command, and account for this in future requests.</a:t>
              </a:r>
              <a:endParaRPr lang="en-US" sz="1400" b="1" i="1" dirty="0"/>
            </a:p>
          </p:txBody>
        </p:sp>
        <p:cxnSp>
          <p:nvCxnSpPr>
            <p:cNvPr id="14427" name="AutoShape 141"/>
            <p:cNvCxnSpPr>
              <a:cxnSpLocks noChangeShapeType="1"/>
              <a:stCxn id="14426" idx="0"/>
            </p:cNvCxnSpPr>
            <p:nvPr/>
          </p:nvCxnSpPr>
          <p:spPr bwMode="auto">
            <a:xfrm flipH="1" flipV="1">
              <a:off x="2549" y="2133"/>
              <a:ext cx="423" cy="1262"/>
            </a:xfrm>
            <a:prstGeom prst="straightConnector1">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cxnSp>
        <p:cxnSp>
          <p:nvCxnSpPr>
            <p:cNvPr id="14428" name="AutoShape 142"/>
            <p:cNvCxnSpPr>
              <a:cxnSpLocks noChangeShapeType="1"/>
              <a:stCxn id="14426" idx="0"/>
              <a:endCxn id="14448" idx="4"/>
            </p:cNvCxnSpPr>
            <p:nvPr/>
          </p:nvCxnSpPr>
          <p:spPr bwMode="auto">
            <a:xfrm flipH="1" flipV="1">
              <a:off x="1211" y="2360"/>
              <a:ext cx="1761" cy="1035"/>
            </a:xfrm>
            <a:prstGeom prst="straightConnector1">
              <a:avLst/>
            </a:prstGeom>
            <a:noFill/>
            <a:ln w="12700">
              <a:solidFill>
                <a:schemeClr val="tx1"/>
              </a:solidFill>
              <a:round/>
              <a:headEnd/>
              <a:tailEnd type="stealth" w="med" len="lg"/>
            </a:ln>
            <a:extLst>
              <a:ext uri="{909E8E84-426E-40dd-AFC4-6F175D3DCCD1}">
                <a14:hiddenFill xmlns="" xmlns:a14="http://schemas.microsoft.com/office/drawing/2010/main">
                  <a:noFill/>
                </a14:hiddenFill>
              </a:ext>
            </a:extLst>
          </p:spPr>
        </p:cxnSp>
      </p:grpSp>
      <p:grpSp>
        <p:nvGrpSpPr>
          <p:cNvPr id="14403" name="Group 143"/>
          <p:cNvGrpSpPr>
            <a:grpSpLocks/>
          </p:cNvGrpSpPr>
          <p:nvPr/>
        </p:nvGrpSpPr>
        <p:grpSpPr bwMode="auto">
          <a:xfrm>
            <a:off x="3697288" y="1295400"/>
            <a:ext cx="914400" cy="1601788"/>
            <a:chOff x="2329" y="816"/>
            <a:chExt cx="576" cy="1009"/>
          </a:xfrm>
        </p:grpSpPr>
        <p:sp>
          <p:nvSpPr>
            <p:cNvPr id="14424" name="AutoShape 144"/>
            <p:cNvSpPr>
              <a:spLocks noChangeArrowheads="1"/>
            </p:cNvSpPr>
            <p:nvPr/>
          </p:nvSpPr>
          <p:spPr bwMode="auto">
            <a:xfrm>
              <a:off x="2329"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4351" name="Object 145"/>
            <p:cNvGraphicFramePr>
              <a:graphicFrameLocks noChangeAspect="1"/>
            </p:cNvGraphicFramePr>
            <p:nvPr/>
          </p:nvGraphicFramePr>
          <p:xfrm>
            <a:off x="2345" y="824"/>
            <a:ext cx="544" cy="176"/>
          </p:xfrm>
          <a:graphic>
            <a:graphicData uri="http://schemas.openxmlformats.org/presentationml/2006/ole">
              <mc:AlternateContent xmlns:mc="http://schemas.openxmlformats.org/markup-compatibility/2006">
                <mc:Choice xmlns:v="urn:schemas-microsoft-com:vml" Requires="v">
                  <p:oleObj spid="_x0000_s14362" name="Equation" r:id="rId48" imgW="863280" imgH="279360" progId="Equation.DSMT4">
                    <p:embed/>
                  </p:oleObj>
                </mc:Choice>
                <mc:Fallback>
                  <p:oleObj name="Equation" r:id="rId48" imgW="863280" imgH="279360" progId="Equation.DSMT4">
                    <p:embed/>
                    <p:pic>
                      <p:nvPicPr>
                        <p:cNvPr id="14351" name="Object 145"/>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345" y="824"/>
                          <a:ext cx="544"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425" name="AutoShape 146"/>
            <p:cNvCxnSpPr>
              <a:cxnSpLocks noChangeShapeType="1"/>
              <a:stCxn id="14424" idx="2"/>
            </p:cNvCxnSpPr>
            <p:nvPr/>
          </p:nvCxnSpPr>
          <p:spPr bwMode="auto">
            <a:xfrm rot="5400000">
              <a:off x="2208" y="1417"/>
              <a:ext cx="817"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cxnSp>
        <p:nvCxnSpPr>
          <p:cNvPr id="14404" name="AutoShape 147"/>
          <p:cNvCxnSpPr>
            <a:cxnSpLocks noChangeShapeType="1"/>
          </p:cNvCxnSpPr>
          <p:nvPr/>
        </p:nvCxnSpPr>
        <p:spPr bwMode="auto">
          <a:xfrm rot="10800000">
            <a:off x="3506788" y="3368675"/>
            <a:ext cx="3403600" cy="1508125"/>
          </a:xfrm>
          <a:prstGeom prst="bentConnector3">
            <a:avLst>
              <a:gd name="adj1" fmla="val 75370"/>
            </a:avLst>
          </a:prstGeom>
          <a:noFill/>
          <a:ln w="12700">
            <a:solidFill>
              <a:srgbClr val="0000FF"/>
            </a:solidFill>
            <a:miter lim="800000"/>
            <a:headEnd/>
            <a:tailEnd type="triangle" w="med" len="med"/>
          </a:ln>
          <a:extLst>
            <a:ext uri="{909E8E84-426E-40dd-AFC4-6F175D3DCCD1}">
              <a14:hiddenFill xmlns="" xmlns:a14="http://schemas.microsoft.com/office/drawing/2010/main">
                <a:noFill/>
              </a14:hiddenFill>
            </a:ext>
          </a:extLst>
        </p:spPr>
      </p:cxnSp>
      <p:cxnSp>
        <p:nvCxnSpPr>
          <p:cNvPr id="14405" name="AutoShape 148"/>
          <p:cNvCxnSpPr>
            <a:cxnSpLocks noChangeShapeType="1"/>
          </p:cNvCxnSpPr>
          <p:nvPr/>
        </p:nvCxnSpPr>
        <p:spPr bwMode="auto">
          <a:xfrm rot="-5400000">
            <a:off x="6774657" y="3369468"/>
            <a:ext cx="1644650" cy="1370013"/>
          </a:xfrm>
          <a:prstGeom prst="bentConnector3">
            <a:avLst>
              <a:gd name="adj1" fmla="val -292"/>
            </a:avLst>
          </a:prstGeom>
          <a:noFill/>
          <a:ln w="12700">
            <a:solidFill>
              <a:srgbClr val="0000FF"/>
            </a:solidFill>
            <a:miter lim="800000"/>
            <a:headEnd/>
            <a:tailEnd/>
          </a:ln>
          <a:extLst>
            <a:ext uri="{909E8E84-426E-40dd-AFC4-6F175D3DCCD1}">
              <a14:hiddenFill xmlns="" xmlns:a14="http://schemas.microsoft.com/office/drawing/2010/main">
                <a:noFill/>
              </a14:hiddenFill>
            </a:ext>
          </a:extLst>
        </p:spPr>
      </p:cxnSp>
      <p:grpSp>
        <p:nvGrpSpPr>
          <p:cNvPr id="14406" name="Group 149"/>
          <p:cNvGrpSpPr>
            <a:grpSpLocks/>
          </p:cNvGrpSpPr>
          <p:nvPr/>
        </p:nvGrpSpPr>
        <p:grpSpPr bwMode="auto">
          <a:xfrm>
            <a:off x="7824788" y="1295400"/>
            <a:ext cx="914400" cy="1860550"/>
            <a:chOff x="4929" y="816"/>
            <a:chExt cx="576" cy="1172"/>
          </a:xfrm>
        </p:grpSpPr>
        <p:cxnSp>
          <p:nvCxnSpPr>
            <p:cNvPr id="14422" name="AutoShape 150"/>
            <p:cNvCxnSpPr>
              <a:cxnSpLocks noChangeShapeType="1"/>
              <a:stCxn id="14423" idx="2"/>
            </p:cNvCxnSpPr>
            <p:nvPr/>
          </p:nvCxnSpPr>
          <p:spPr bwMode="auto">
            <a:xfrm>
              <a:off x="5217" y="1008"/>
              <a:ext cx="0" cy="98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4423" name="AutoShape 151"/>
            <p:cNvSpPr>
              <a:spLocks noChangeArrowheads="1"/>
            </p:cNvSpPr>
            <p:nvPr/>
          </p:nvSpPr>
          <p:spPr bwMode="auto">
            <a:xfrm>
              <a:off x="4929"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4350" name="Object 152"/>
            <p:cNvGraphicFramePr>
              <a:graphicFrameLocks noChangeAspect="1"/>
            </p:cNvGraphicFramePr>
            <p:nvPr/>
          </p:nvGraphicFramePr>
          <p:xfrm>
            <a:off x="4949" y="824"/>
            <a:ext cx="536" cy="176"/>
          </p:xfrm>
          <a:graphic>
            <a:graphicData uri="http://schemas.openxmlformats.org/presentationml/2006/ole">
              <mc:AlternateContent xmlns:mc="http://schemas.openxmlformats.org/markup-compatibility/2006">
                <mc:Choice xmlns:v="urn:schemas-microsoft-com:vml" Requires="v">
                  <p:oleObj spid="_x0000_s14363" name="Equation" r:id="rId50" imgW="850680" imgH="279360" progId="Equation.DSMT4">
                    <p:embed/>
                  </p:oleObj>
                </mc:Choice>
                <mc:Fallback>
                  <p:oleObj name="Equation" r:id="rId50" imgW="850680" imgH="279360" progId="Equation.DSMT4">
                    <p:embed/>
                    <p:pic>
                      <p:nvPicPr>
                        <p:cNvPr id="14350" name="Object 152"/>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4949" y="824"/>
                          <a:ext cx="536"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4407" name="Group 153"/>
          <p:cNvGrpSpPr>
            <a:grpSpLocks/>
          </p:cNvGrpSpPr>
          <p:nvPr/>
        </p:nvGrpSpPr>
        <p:grpSpPr bwMode="auto">
          <a:xfrm>
            <a:off x="3795713" y="2897188"/>
            <a:ext cx="1365250" cy="879475"/>
            <a:chOff x="2391" y="1825"/>
            <a:chExt cx="860" cy="554"/>
          </a:xfrm>
        </p:grpSpPr>
        <p:cxnSp>
          <p:nvCxnSpPr>
            <p:cNvPr id="14419" name="AutoShape 154"/>
            <p:cNvCxnSpPr>
              <a:cxnSpLocks noChangeShapeType="1"/>
              <a:endCxn id="14420" idx="2"/>
            </p:cNvCxnSpPr>
            <p:nvPr/>
          </p:nvCxnSpPr>
          <p:spPr bwMode="auto">
            <a:xfrm>
              <a:off x="2391" y="1846"/>
              <a:ext cx="202" cy="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14349" name="Object 155"/>
            <p:cNvGraphicFramePr>
              <a:graphicFrameLocks noChangeAspect="1"/>
            </p:cNvGraphicFramePr>
            <p:nvPr/>
          </p:nvGraphicFramePr>
          <p:xfrm>
            <a:off x="2487" y="1866"/>
            <a:ext cx="152" cy="152"/>
          </p:xfrm>
          <a:graphic>
            <a:graphicData uri="http://schemas.openxmlformats.org/presentationml/2006/ole">
              <mc:AlternateContent xmlns:mc="http://schemas.openxmlformats.org/markup-compatibility/2006">
                <mc:Choice xmlns:v="urn:schemas-microsoft-com:vml" Requires="v">
                  <p:oleObj spid="_x0000_s14364" name="Equation" r:id="rId52" imgW="241200" imgH="241200" progId="Equation.DSMT4">
                    <p:embed/>
                  </p:oleObj>
                </mc:Choice>
                <mc:Fallback>
                  <p:oleObj name="Equation" r:id="rId52" imgW="241200" imgH="241200" progId="Equation.DSMT4">
                    <p:embed/>
                    <p:pic>
                      <p:nvPicPr>
                        <p:cNvPr id="14349" name="Object 155"/>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487" y="1866"/>
                          <a:ext cx="152"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420" name="AutoShape 156"/>
            <p:cNvSpPr>
              <a:spLocks noChangeArrowheads="1"/>
            </p:cNvSpPr>
            <p:nvPr/>
          </p:nvSpPr>
          <p:spPr bwMode="auto">
            <a:xfrm>
              <a:off x="2593" y="182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4421" name="AutoShape 157"/>
            <p:cNvCxnSpPr>
              <a:cxnSpLocks noChangeShapeType="1"/>
              <a:stCxn id="14420" idx="6"/>
            </p:cNvCxnSpPr>
            <p:nvPr/>
          </p:nvCxnSpPr>
          <p:spPr bwMode="auto">
            <a:xfrm>
              <a:off x="2641" y="1849"/>
              <a:ext cx="610" cy="530"/>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grpSp>
        <p:nvGrpSpPr>
          <p:cNvPr id="14408" name="Group 158"/>
          <p:cNvGrpSpPr>
            <a:grpSpLocks/>
          </p:cNvGrpSpPr>
          <p:nvPr/>
        </p:nvGrpSpPr>
        <p:grpSpPr bwMode="auto">
          <a:xfrm>
            <a:off x="1960563" y="3378200"/>
            <a:ext cx="5267325" cy="1117600"/>
            <a:chOff x="1235" y="2128"/>
            <a:chExt cx="3318" cy="704"/>
          </a:xfrm>
        </p:grpSpPr>
        <p:sp>
          <p:nvSpPr>
            <p:cNvPr id="14409" name="AutoShape 159"/>
            <p:cNvSpPr>
              <a:spLocks noChangeArrowheads="1"/>
            </p:cNvSpPr>
            <p:nvPr/>
          </p:nvSpPr>
          <p:spPr bwMode="auto">
            <a:xfrm>
              <a:off x="3036" y="2784"/>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grpSp>
          <p:nvGrpSpPr>
            <p:cNvPr id="14410" name="Group 160"/>
            <p:cNvGrpSpPr>
              <a:grpSpLocks/>
            </p:cNvGrpSpPr>
            <p:nvPr/>
          </p:nvGrpSpPr>
          <p:grpSpPr bwMode="auto">
            <a:xfrm>
              <a:off x="1235" y="2128"/>
              <a:ext cx="3318" cy="704"/>
              <a:chOff x="1235" y="2128"/>
              <a:chExt cx="3318" cy="704"/>
            </a:xfrm>
          </p:grpSpPr>
          <p:grpSp>
            <p:nvGrpSpPr>
              <p:cNvPr id="14411" name="Group 161"/>
              <p:cNvGrpSpPr>
                <a:grpSpLocks/>
              </p:cNvGrpSpPr>
              <p:nvPr/>
            </p:nvGrpSpPr>
            <p:grpSpPr bwMode="auto">
              <a:xfrm>
                <a:off x="1235" y="2784"/>
                <a:ext cx="1801" cy="48"/>
                <a:chOff x="1235" y="2784"/>
                <a:chExt cx="1801" cy="48"/>
              </a:xfrm>
            </p:grpSpPr>
            <p:cxnSp>
              <p:nvCxnSpPr>
                <p:cNvPr id="14416" name="AutoShape 162"/>
                <p:cNvCxnSpPr>
                  <a:cxnSpLocks noChangeShapeType="1"/>
                  <a:stCxn id="14417" idx="6"/>
                </p:cNvCxnSpPr>
                <p:nvPr/>
              </p:nvCxnSpPr>
              <p:spPr bwMode="auto">
                <a:xfrm>
                  <a:off x="1968" y="2808"/>
                  <a:ext cx="1068" cy="0"/>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sp>
              <p:nvSpPr>
                <p:cNvPr id="14417" name="AutoShape 163"/>
                <p:cNvSpPr>
                  <a:spLocks noChangeArrowheads="1"/>
                </p:cNvSpPr>
                <p:nvPr/>
              </p:nvSpPr>
              <p:spPr bwMode="auto">
                <a:xfrm>
                  <a:off x="1920" y="2784"/>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cxnSp>
              <p:nvCxnSpPr>
                <p:cNvPr id="14418" name="AutoShape 164"/>
                <p:cNvCxnSpPr>
                  <a:cxnSpLocks noChangeShapeType="1"/>
                  <a:endCxn id="14417" idx="2"/>
                </p:cNvCxnSpPr>
                <p:nvPr/>
              </p:nvCxnSpPr>
              <p:spPr bwMode="auto">
                <a:xfrm>
                  <a:off x="1235" y="2808"/>
                  <a:ext cx="685" cy="0"/>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grpSp>
          <p:grpSp>
            <p:nvGrpSpPr>
              <p:cNvPr id="14412" name="Group 165"/>
              <p:cNvGrpSpPr>
                <a:grpSpLocks/>
              </p:cNvGrpSpPr>
              <p:nvPr/>
            </p:nvGrpSpPr>
            <p:grpSpPr bwMode="auto">
              <a:xfrm>
                <a:off x="3060" y="2128"/>
                <a:ext cx="1493" cy="704"/>
                <a:chOff x="3060" y="2128"/>
                <a:chExt cx="1493" cy="704"/>
              </a:xfrm>
            </p:grpSpPr>
            <p:cxnSp>
              <p:nvCxnSpPr>
                <p:cNvPr id="14413" name="AutoShape 166"/>
                <p:cNvCxnSpPr>
                  <a:cxnSpLocks noChangeShapeType="1"/>
                </p:cNvCxnSpPr>
                <p:nvPr/>
              </p:nvCxnSpPr>
              <p:spPr bwMode="auto">
                <a:xfrm rot="5400000" flipH="1" flipV="1">
                  <a:off x="3563" y="1842"/>
                  <a:ext cx="487" cy="1493"/>
                </a:xfrm>
                <a:prstGeom prst="bentConnector3">
                  <a:avLst>
                    <a:gd name="adj1" fmla="val -11500"/>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cxnSp>
              <p:nvCxnSpPr>
                <p:cNvPr id="14414" name="AutoShape 167"/>
                <p:cNvCxnSpPr>
                  <a:cxnSpLocks noChangeShapeType="1"/>
                </p:cNvCxnSpPr>
                <p:nvPr/>
              </p:nvCxnSpPr>
              <p:spPr bwMode="auto">
                <a:xfrm flipV="1">
                  <a:off x="3084" y="2708"/>
                  <a:ext cx="191" cy="100"/>
                </a:xfrm>
                <a:prstGeom prst="bentConnector2">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cxnSp>
              <p:nvCxnSpPr>
                <p:cNvPr id="14415" name="AutoShape 168"/>
                <p:cNvCxnSpPr>
                  <a:cxnSpLocks noChangeShapeType="1"/>
                </p:cNvCxnSpPr>
                <p:nvPr/>
              </p:nvCxnSpPr>
              <p:spPr bwMode="auto">
                <a:xfrm rot="-5400000">
                  <a:off x="2840" y="2348"/>
                  <a:ext cx="656" cy="215"/>
                </a:xfrm>
                <a:prstGeom prst="bentConnector3">
                  <a:avLst>
                    <a:gd name="adj1" fmla="val 86431"/>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grpSp>
        </p:grpSp>
      </p:grpSp>
      <p:sp>
        <p:nvSpPr>
          <p:cNvPr id="3" name="Slide Number Placeholder 2"/>
          <p:cNvSpPr>
            <a:spLocks noGrp="1"/>
          </p:cNvSpPr>
          <p:nvPr>
            <p:ph type="sldNum" sz="quarter" idx="12"/>
          </p:nvPr>
        </p:nvSpPr>
        <p:spPr/>
        <p:txBody>
          <a:bodyPr/>
          <a:lstStyle/>
          <a:p>
            <a:pPr>
              <a:defRPr/>
            </a:pPr>
            <a:fld id="{DA469533-0022-40D3-A8C4-24E9F82F8CEE}" type="slidenum">
              <a:rPr lang="en-US" smtClean="0"/>
              <a:pPr>
                <a:defRPr/>
              </a:pPr>
              <a:t>30</a:t>
            </a:fld>
            <a:endParaRPr lang="en-US"/>
          </a:p>
        </p:txBody>
      </p:sp>
      <p:sp>
        <p:nvSpPr>
          <p:cNvPr id="171" name="Title 1"/>
          <p:cNvSpPr txBox="1">
            <a:spLocks/>
          </p:cNvSpPr>
          <p:nvPr/>
        </p:nvSpPr>
        <p:spPr>
          <a:xfrm>
            <a:off x="685800" y="304800"/>
            <a:ext cx="7772400" cy="6096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eaLnBrk="0" fontAlgn="base" hangingPunct="0">
              <a:spcBef>
                <a:spcPct val="0"/>
              </a:spcBef>
              <a:spcAft>
                <a:spcPct val="0"/>
              </a:spcAft>
              <a:defRPr sz="3600">
                <a:solidFill>
                  <a:schemeClr val="tx2"/>
                </a:solidFill>
                <a:latin typeface="Times New Roman" pitchFamily="18" charset="0"/>
              </a:defRPr>
            </a:lvl6pPr>
            <a:lvl7pPr marL="914400" algn="l" rtl="0" eaLnBrk="0" fontAlgn="base" hangingPunct="0">
              <a:spcBef>
                <a:spcPct val="0"/>
              </a:spcBef>
              <a:spcAft>
                <a:spcPct val="0"/>
              </a:spcAft>
              <a:defRPr sz="3600">
                <a:solidFill>
                  <a:schemeClr val="tx2"/>
                </a:solidFill>
                <a:latin typeface="Times New Roman" pitchFamily="18" charset="0"/>
              </a:defRPr>
            </a:lvl7pPr>
            <a:lvl8pPr marL="1371600" algn="l" rtl="0" eaLnBrk="0" fontAlgn="base" hangingPunct="0">
              <a:spcBef>
                <a:spcPct val="0"/>
              </a:spcBef>
              <a:spcAft>
                <a:spcPct val="0"/>
              </a:spcAft>
              <a:defRPr sz="3600">
                <a:solidFill>
                  <a:schemeClr val="tx2"/>
                </a:solidFill>
                <a:latin typeface="Times New Roman" pitchFamily="18" charset="0"/>
              </a:defRPr>
            </a:lvl8pPr>
            <a:lvl9pPr marL="1828800" algn="l" rtl="0" eaLnBrk="0" fontAlgn="base" hangingPunct="0">
              <a:spcBef>
                <a:spcPct val="0"/>
              </a:spcBef>
              <a:spcAft>
                <a:spcPct val="0"/>
              </a:spcAft>
              <a:defRPr sz="3600">
                <a:solidFill>
                  <a:schemeClr val="tx2"/>
                </a:solidFill>
                <a:latin typeface="Times New Roman" pitchFamily="18" charset="0"/>
              </a:defRPr>
            </a:lvl9pPr>
          </a:lstStyle>
          <a:p>
            <a:r>
              <a:rPr lang="en-US" i="0" kern="0"/>
              <a:t>Two-agent newsvendor schematic</a:t>
            </a:r>
            <a:endParaRPr lang="en-US" i="0" kern="0" dirty="0"/>
          </a:p>
        </p:txBody>
      </p:sp>
    </p:spTree>
    <p:extLst>
      <p:ext uri="{BB962C8B-B14F-4D97-AF65-F5344CB8AC3E}">
        <p14:creationId xmlns:p14="http://schemas.microsoft.com/office/powerpoint/2010/main" val="993700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4294967295"/>
          </p:nvPr>
        </p:nvSpPr>
        <p:spPr>
          <a:ln/>
        </p:spPr>
        <p:txBody>
          <a:bodyPr/>
          <a:lstStyle/>
          <a:p>
            <a:r>
              <a:rPr lang="sk-SK"/>
              <a:t>© 2016 W.B. Powell</a:t>
            </a:r>
            <a:endParaRPr lang="en-US"/>
          </a:p>
        </p:txBody>
      </p:sp>
      <p:sp>
        <p:nvSpPr>
          <p:cNvPr id="15364" name="Rectangle 6"/>
          <p:cNvSpPr>
            <a:spLocks noGrp="1" noChangeArrowheads="1"/>
          </p:cNvSpPr>
          <p:nvPr>
            <p:ph type="sldNum" sz="quarter" idx="429496729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37C1C8-2CCE-4E60-A3DB-1B5F5F84B1C0}" type="slidenum">
              <a:rPr lang="en-US" sz="1400" smtClean="0"/>
              <a:pPr/>
              <a:t>31</a:t>
            </a:fld>
            <a:endParaRPr lang="en-US" sz="1400"/>
          </a:p>
        </p:txBody>
      </p:sp>
      <p:graphicFrame>
        <p:nvGraphicFramePr>
          <p:cNvPr id="15362" name="Object 3"/>
          <p:cNvGraphicFramePr>
            <a:graphicFrameLocks noChangeAspect="1"/>
          </p:cNvGraphicFramePr>
          <p:nvPr>
            <p:extLst/>
          </p:nvPr>
        </p:nvGraphicFramePr>
        <p:xfrm>
          <a:off x="1100138" y="1116013"/>
          <a:ext cx="6369050" cy="4646612"/>
        </p:xfrm>
        <a:graphic>
          <a:graphicData uri="http://schemas.openxmlformats.org/presentationml/2006/ole">
            <mc:AlternateContent xmlns:mc="http://schemas.openxmlformats.org/markup-compatibility/2006">
              <mc:Choice xmlns:v="urn:schemas-microsoft-com:vml" Requires="v">
                <p:oleObj spid="_x0000_s15362" name="Equation" r:id="rId4" imgW="3619500" imgH="2641600" progId="Equation.DSMT4">
                  <p:embed/>
                </p:oleObj>
              </mc:Choice>
              <mc:Fallback>
                <p:oleObj name="Equation" r:id="rId4" imgW="3619500" imgH="2641600" progId="Equation.DSMT4">
                  <p:embed/>
                  <p:pic>
                    <p:nvPicPr>
                      <p:cNvPr id="15362" name="Object 3"/>
                      <p:cNvPicPr>
                        <a:picLocks noChangeAspect="1" noChangeArrowheads="1"/>
                      </p:cNvPicPr>
                      <p:nvPr/>
                    </p:nvPicPr>
                    <p:blipFill>
                      <a:blip r:embed="rId5"/>
                      <a:srcRect/>
                      <a:stretch>
                        <a:fillRect/>
                      </a:stretch>
                    </p:blipFill>
                    <p:spPr bwMode="auto">
                      <a:xfrm>
                        <a:off x="1100138" y="1116013"/>
                        <a:ext cx="6369050" cy="46466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itle 1"/>
          <p:cNvSpPr>
            <a:spLocks noGrp="1"/>
          </p:cNvSpPr>
          <p:nvPr>
            <p:ph type="title"/>
          </p:nvPr>
        </p:nvSpPr>
        <p:spPr>
          <a:xfrm>
            <a:off x="685800" y="304800"/>
            <a:ext cx="7772400" cy="609600"/>
          </a:xfrm>
        </p:spPr>
        <p:txBody>
          <a:bodyPr/>
          <a:lstStyle/>
          <a:p>
            <a:r>
              <a:rPr lang="en-US" dirty="0"/>
              <a:t>Two-agent newsvendor schematic</a:t>
            </a:r>
          </a:p>
        </p:txBody>
      </p:sp>
    </p:spTree>
    <p:extLst>
      <p:ext uri="{BB962C8B-B14F-4D97-AF65-F5344CB8AC3E}">
        <p14:creationId xmlns:p14="http://schemas.microsoft.com/office/powerpoint/2010/main" val="2962017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3" name="AutoShape 2"/>
          <p:cNvSpPr>
            <a:spLocks noChangeArrowheads="1"/>
          </p:cNvSpPr>
          <p:nvPr/>
        </p:nvSpPr>
        <p:spPr bwMode="auto">
          <a:xfrm>
            <a:off x="1579563" y="2430463"/>
            <a:ext cx="2362200" cy="1481137"/>
          </a:xfrm>
          <a:prstGeom prst="flowChartProcess">
            <a:avLst/>
          </a:prstGeom>
          <a:solidFill>
            <a:srgbClr val="C0C0C0"/>
          </a:solidFill>
          <a:ln w="9525">
            <a:solidFill>
              <a:schemeClr val="tx1"/>
            </a:solidFill>
            <a:miter lim="800000"/>
            <a:headEnd/>
            <a:tailEnd/>
          </a:ln>
        </p:spPr>
        <p:txBody>
          <a:bodyPr wrap="none" anchor="ctr"/>
          <a:lstStyle/>
          <a:p>
            <a:endParaRPr lang="en-US"/>
          </a:p>
        </p:txBody>
      </p:sp>
      <p:cxnSp>
        <p:nvCxnSpPr>
          <p:cNvPr id="16414" name="AutoShape 3"/>
          <p:cNvCxnSpPr>
            <a:cxnSpLocks noChangeShapeType="1"/>
            <a:stCxn id="16555" idx="6"/>
            <a:endCxn id="16418" idx="1"/>
          </p:cNvCxnSpPr>
          <p:nvPr/>
        </p:nvCxnSpPr>
        <p:spPr bwMode="auto">
          <a:xfrm>
            <a:off x="2338388" y="2930525"/>
            <a:ext cx="6953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16386" name="Object 4"/>
          <p:cNvGraphicFramePr>
            <a:graphicFrameLocks noChangeAspect="1"/>
          </p:cNvGraphicFramePr>
          <p:nvPr/>
        </p:nvGraphicFramePr>
        <p:xfrm>
          <a:off x="2660650" y="2633663"/>
          <a:ext cx="254000" cy="266700"/>
        </p:xfrm>
        <a:graphic>
          <a:graphicData uri="http://schemas.openxmlformats.org/presentationml/2006/ole">
            <mc:AlternateContent xmlns:mc="http://schemas.openxmlformats.org/markup-compatibility/2006">
              <mc:Choice xmlns:v="urn:schemas-microsoft-com:vml" Requires="v">
                <p:oleObj spid="_x0000_s16386" name="Equation" r:id="rId4" imgW="253800" imgH="266400" progId="Equation.DSMT4">
                  <p:embed/>
                </p:oleObj>
              </mc:Choice>
              <mc:Fallback>
                <p:oleObj name="Equation" r:id="rId4" imgW="253800" imgH="266400" progId="Equation.DSMT4">
                  <p:embed/>
                  <p:pic>
                    <p:nvPicPr>
                      <p:cNvPr id="1638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650" y="2633663"/>
                        <a:ext cx="2540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7" name="Object 5"/>
          <p:cNvGraphicFramePr>
            <a:graphicFrameLocks noChangeAspect="1"/>
          </p:cNvGraphicFramePr>
          <p:nvPr/>
        </p:nvGraphicFramePr>
        <p:xfrm>
          <a:off x="3741738" y="3692525"/>
          <a:ext cx="165100" cy="203200"/>
        </p:xfrm>
        <a:graphic>
          <a:graphicData uri="http://schemas.openxmlformats.org/presentationml/2006/ole">
            <mc:AlternateContent xmlns:mc="http://schemas.openxmlformats.org/markup-compatibility/2006">
              <mc:Choice xmlns:v="urn:schemas-microsoft-com:vml" Requires="v">
                <p:oleObj spid="_x0000_s16387" name="Equation" r:id="rId6" imgW="164880" imgH="203040" progId="Equation.DSMT4">
                  <p:embed/>
                </p:oleObj>
              </mc:Choice>
              <mc:Fallback>
                <p:oleObj name="Equation" r:id="rId6" imgW="164880" imgH="203040" progId="Equation.DSMT4">
                  <p:embed/>
                  <p:pic>
                    <p:nvPicPr>
                      <p:cNvPr id="1638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1738" y="3692525"/>
                        <a:ext cx="165100" cy="203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15" name="Rectangle 6"/>
          <p:cNvSpPr>
            <a:spLocks noChangeArrowheads="1"/>
          </p:cNvSpPr>
          <p:nvPr/>
        </p:nvSpPr>
        <p:spPr bwMode="auto">
          <a:xfrm>
            <a:off x="3709988" y="3683000"/>
            <a:ext cx="228600" cy="228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416" name="Rectangle 7"/>
          <p:cNvSpPr>
            <a:spLocks noChangeArrowheads="1"/>
          </p:cNvSpPr>
          <p:nvPr/>
        </p:nvSpPr>
        <p:spPr bwMode="auto">
          <a:xfrm>
            <a:off x="3033713" y="3049588"/>
            <a:ext cx="762000" cy="457200"/>
          </a:xfrm>
          <a:prstGeom prst="rect">
            <a:avLst/>
          </a:prstGeom>
          <a:solidFill>
            <a:schemeClr val="accent1"/>
          </a:solidFill>
          <a:ln w="9525">
            <a:solidFill>
              <a:schemeClr val="tx1"/>
            </a:solidFill>
            <a:miter lim="800000"/>
            <a:headEnd/>
            <a:tailEnd/>
          </a:ln>
        </p:spPr>
        <p:txBody>
          <a:bodyPr wrap="none" anchor="ctr"/>
          <a:lstStyle/>
          <a:p>
            <a:endParaRPr lang="en-US"/>
          </a:p>
        </p:txBody>
      </p:sp>
      <p:cxnSp>
        <p:nvCxnSpPr>
          <p:cNvPr id="16417" name="AutoShape 8"/>
          <p:cNvCxnSpPr>
            <a:cxnSpLocks noChangeShapeType="1"/>
            <a:stCxn id="16419" idx="0"/>
            <a:endCxn id="16418" idx="2"/>
          </p:cNvCxnSpPr>
          <p:nvPr/>
        </p:nvCxnSpPr>
        <p:spPr bwMode="auto">
          <a:xfrm flipV="1">
            <a:off x="3414713" y="3082925"/>
            <a:ext cx="0" cy="193675"/>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6418" name="Rectangle 9"/>
          <p:cNvSpPr>
            <a:spLocks noChangeArrowheads="1"/>
          </p:cNvSpPr>
          <p:nvPr/>
        </p:nvSpPr>
        <p:spPr bwMode="auto">
          <a:xfrm>
            <a:off x="3033713" y="2776538"/>
            <a:ext cx="762000" cy="306387"/>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a:p>
        </p:txBody>
      </p:sp>
      <p:sp>
        <p:nvSpPr>
          <p:cNvPr id="16419" name="AutoShape 10"/>
          <p:cNvSpPr>
            <a:spLocks noChangeArrowheads="1"/>
          </p:cNvSpPr>
          <p:nvPr/>
        </p:nvSpPr>
        <p:spPr bwMode="auto">
          <a:xfrm>
            <a:off x="3322638" y="3276600"/>
            <a:ext cx="184150" cy="184150"/>
          </a:xfrm>
          <a:prstGeom prst="flowChartSummingJunction">
            <a:avLst/>
          </a:prstGeom>
          <a:solidFill>
            <a:schemeClr val="accent1"/>
          </a:solidFill>
          <a:ln w="9525">
            <a:solidFill>
              <a:schemeClr val="tx1"/>
            </a:solidFill>
            <a:round/>
            <a:headEnd/>
            <a:tailEnd/>
          </a:ln>
        </p:spPr>
        <p:txBody>
          <a:bodyPr wrap="none" anchor="ctr"/>
          <a:lstStyle/>
          <a:p>
            <a:endParaRPr lang="en-US"/>
          </a:p>
        </p:txBody>
      </p:sp>
      <p:sp>
        <p:nvSpPr>
          <p:cNvPr id="16420" name="Text Box 11"/>
          <p:cNvSpPr txBox="1">
            <a:spLocks noChangeArrowheads="1"/>
          </p:cNvSpPr>
          <p:nvPr/>
        </p:nvSpPr>
        <p:spPr bwMode="auto">
          <a:xfrm>
            <a:off x="3187700" y="3346450"/>
            <a:ext cx="195263"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6421" name="AutoShape 12"/>
          <p:cNvSpPr>
            <a:spLocks noChangeArrowheads="1"/>
          </p:cNvSpPr>
          <p:nvPr/>
        </p:nvSpPr>
        <p:spPr bwMode="auto">
          <a:xfrm rot="-5400000">
            <a:off x="3345657" y="3118643"/>
            <a:ext cx="139700" cy="138113"/>
          </a:xfrm>
          <a:prstGeom prst="flowChartDelay">
            <a:avLst/>
          </a:prstGeom>
          <a:solidFill>
            <a:schemeClr val="accent1"/>
          </a:solidFill>
          <a:ln w="9525">
            <a:solidFill>
              <a:schemeClr val="tx1"/>
            </a:solidFill>
            <a:miter lim="800000"/>
            <a:headEnd/>
            <a:tailEnd/>
          </a:ln>
        </p:spPr>
        <p:txBody>
          <a:bodyPr vert="eaVert" wrap="none" anchor="ctr"/>
          <a:lstStyle/>
          <a:p>
            <a:pPr algn="ctr" eaLnBrk="1" hangingPunct="1"/>
            <a:endParaRPr lang="en-US"/>
          </a:p>
        </p:txBody>
      </p:sp>
      <p:graphicFrame>
        <p:nvGraphicFramePr>
          <p:cNvPr id="16388" name="Object 13"/>
          <p:cNvGraphicFramePr>
            <a:graphicFrameLocks noChangeAspect="1"/>
          </p:cNvGraphicFramePr>
          <p:nvPr/>
        </p:nvGraphicFramePr>
        <p:xfrm>
          <a:off x="3357563" y="3135313"/>
          <a:ext cx="114300" cy="107950"/>
        </p:xfrm>
        <a:graphic>
          <a:graphicData uri="http://schemas.openxmlformats.org/presentationml/2006/ole">
            <mc:AlternateContent xmlns:mc="http://schemas.openxmlformats.org/markup-compatibility/2006">
              <mc:Choice xmlns:v="urn:schemas-microsoft-com:vml" Requires="v">
                <p:oleObj spid="_x0000_s16388" name="Equation" r:id="rId8" imgW="190440" imgH="177480" progId="Equation.DSMT4">
                  <p:embed/>
                </p:oleObj>
              </mc:Choice>
              <mc:Fallback>
                <p:oleObj name="Equation" r:id="rId8" imgW="190440" imgH="177480" progId="Equation.DSMT4">
                  <p:embed/>
                  <p:pic>
                    <p:nvPicPr>
                      <p:cNvPr id="16388"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7563" y="3135313"/>
                        <a:ext cx="114300" cy="107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22" name="Text Box 14"/>
          <p:cNvSpPr txBox="1">
            <a:spLocks noChangeArrowheads="1"/>
          </p:cNvSpPr>
          <p:nvPr/>
        </p:nvSpPr>
        <p:spPr bwMode="auto">
          <a:xfrm>
            <a:off x="3414713" y="3311525"/>
            <a:ext cx="2444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aphicFrame>
        <p:nvGraphicFramePr>
          <p:cNvPr id="16389" name="Object 15"/>
          <p:cNvGraphicFramePr>
            <a:graphicFrameLocks noChangeAspect="1"/>
          </p:cNvGraphicFramePr>
          <p:nvPr/>
        </p:nvGraphicFramePr>
        <p:xfrm>
          <a:off x="3287713" y="2813050"/>
          <a:ext cx="254000" cy="241300"/>
        </p:xfrm>
        <a:graphic>
          <a:graphicData uri="http://schemas.openxmlformats.org/presentationml/2006/ole">
            <mc:AlternateContent xmlns:mc="http://schemas.openxmlformats.org/markup-compatibility/2006">
              <mc:Choice xmlns:v="urn:schemas-microsoft-com:vml" Requires="v">
                <p:oleObj spid="_x0000_s16389" name="Equation" r:id="rId10" imgW="253800" imgH="241200" progId="Equation.DSMT4">
                  <p:embed/>
                </p:oleObj>
              </mc:Choice>
              <mc:Fallback>
                <p:oleObj name="Equation" r:id="rId10" imgW="253800" imgH="241200" progId="Equation.DSMT4">
                  <p:embed/>
                  <p:pic>
                    <p:nvPicPr>
                      <p:cNvPr id="16389"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87713" y="2813050"/>
                        <a:ext cx="2540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423" name="Group 16"/>
          <p:cNvGrpSpPr>
            <a:grpSpLocks/>
          </p:cNvGrpSpPr>
          <p:nvPr/>
        </p:nvGrpSpPr>
        <p:grpSpPr bwMode="auto">
          <a:xfrm>
            <a:off x="1708150" y="2743200"/>
            <a:ext cx="825500" cy="823913"/>
            <a:chOff x="1076" y="1728"/>
            <a:chExt cx="520" cy="519"/>
          </a:xfrm>
        </p:grpSpPr>
        <p:sp>
          <p:nvSpPr>
            <p:cNvPr id="16545" name="Rectangle 17"/>
            <p:cNvSpPr>
              <a:spLocks noChangeArrowheads="1"/>
            </p:cNvSpPr>
            <p:nvPr/>
          </p:nvSpPr>
          <p:spPr bwMode="auto">
            <a:xfrm>
              <a:off x="1089" y="1728"/>
              <a:ext cx="507" cy="47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6546" name="AutoShape 18"/>
            <p:cNvSpPr>
              <a:spLocks noChangeArrowheads="1"/>
            </p:cNvSpPr>
            <p:nvPr/>
          </p:nvSpPr>
          <p:spPr bwMode="auto">
            <a:xfrm>
              <a:off x="1153" y="2060"/>
              <a:ext cx="116" cy="116"/>
            </a:xfrm>
            <a:prstGeom prst="flowChartSummingJunction">
              <a:avLst/>
            </a:prstGeom>
            <a:solidFill>
              <a:srgbClr val="33CCCC"/>
            </a:solidFill>
            <a:ln w="9525">
              <a:solidFill>
                <a:schemeClr val="tx1"/>
              </a:solidFill>
              <a:round/>
              <a:headEnd/>
              <a:tailEnd/>
            </a:ln>
          </p:spPr>
          <p:txBody>
            <a:bodyPr wrap="none" anchor="ctr"/>
            <a:lstStyle/>
            <a:p>
              <a:endParaRPr lang="en-US"/>
            </a:p>
          </p:txBody>
        </p:sp>
        <p:sp>
          <p:nvSpPr>
            <p:cNvPr id="16547" name="Text Box 19"/>
            <p:cNvSpPr txBox="1">
              <a:spLocks noChangeArrowheads="1"/>
            </p:cNvSpPr>
            <p:nvPr/>
          </p:nvSpPr>
          <p:spPr bwMode="auto">
            <a:xfrm>
              <a:off x="1076" y="2103"/>
              <a:ext cx="12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6548" name="Text Box 20"/>
            <p:cNvSpPr txBox="1">
              <a:spLocks noChangeArrowheads="1"/>
            </p:cNvSpPr>
            <p:nvPr/>
          </p:nvSpPr>
          <p:spPr bwMode="auto">
            <a:xfrm>
              <a:off x="1089" y="1968"/>
              <a:ext cx="15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cxnSp>
          <p:nvCxnSpPr>
            <p:cNvPr id="16549" name="AutoShape 21"/>
            <p:cNvCxnSpPr>
              <a:cxnSpLocks noChangeShapeType="1"/>
              <a:stCxn id="16554" idx="4"/>
              <a:endCxn id="16546" idx="0"/>
            </p:cNvCxnSpPr>
            <p:nvPr/>
          </p:nvCxnSpPr>
          <p:spPr bwMode="auto">
            <a:xfrm rot="5400000">
              <a:off x="1116" y="1965"/>
              <a:ext cx="190"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16550" name="Rectangle 22"/>
            <p:cNvSpPr>
              <a:spLocks noChangeArrowheads="1"/>
            </p:cNvSpPr>
            <p:nvPr/>
          </p:nvSpPr>
          <p:spPr bwMode="auto">
            <a:xfrm>
              <a:off x="1329" y="2070"/>
              <a:ext cx="240" cy="96"/>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16551" name="AutoShape 23"/>
            <p:cNvCxnSpPr>
              <a:cxnSpLocks noChangeShapeType="1"/>
              <a:stCxn id="16550" idx="0"/>
              <a:endCxn id="16555" idx="4"/>
            </p:cNvCxnSpPr>
            <p:nvPr/>
          </p:nvCxnSpPr>
          <p:spPr bwMode="auto">
            <a:xfrm flipV="1">
              <a:off x="1449" y="1870"/>
              <a:ext cx="0" cy="2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6552" name="AutoShape 24"/>
            <p:cNvSpPr>
              <a:spLocks noChangeArrowheads="1"/>
            </p:cNvSpPr>
            <p:nvPr/>
          </p:nvSpPr>
          <p:spPr bwMode="auto">
            <a:xfrm rot="-5400000">
              <a:off x="1405" y="1948"/>
              <a:ext cx="88" cy="87"/>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graphicFrame>
          <p:nvGraphicFramePr>
            <p:cNvPr id="16412" name="Object 25"/>
            <p:cNvGraphicFramePr>
              <a:graphicFrameLocks noChangeAspect="1"/>
            </p:cNvGraphicFramePr>
            <p:nvPr/>
          </p:nvGraphicFramePr>
          <p:xfrm>
            <a:off x="1413" y="1948"/>
            <a:ext cx="72" cy="68"/>
          </p:xfrm>
          <a:graphic>
            <a:graphicData uri="http://schemas.openxmlformats.org/presentationml/2006/ole">
              <mc:AlternateContent xmlns:mc="http://schemas.openxmlformats.org/markup-compatibility/2006">
                <mc:Choice xmlns:v="urn:schemas-microsoft-com:vml" Requires="v">
                  <p:oleObj spid="_x0000_s16390" name="Equation" r:id="rId12" imgW="190440" imgH="177480" progId="Equation.DSMT4">
                    <p:embed/>
                  </p:oleObj>
                </mc:Choice>
                <mc:Fallback>
                  <p:oleObj name="Equation" r:id="rId12" imgW="190440" imgH="177480" progId="Equation.DSMT4">
                    <p:embed/>
                    <p:pic>
                      <p:nvPicPr>
                        <p:cNvPr id="16412"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3" y="1948"/>
                          <a:ext cx="72" cy="68"/>
                        </a:xfrm>
                        <a:prstGeom prst="rect">
                          <a:avLst/>
                        </a:prstGeom>
                        <a:noFill/>
                        <a:ln>
                          <a:noFill/>
                        </a:ln>
                        <a:effectLst/>
                        <a:extLst>
                          <a:ext uri="{909E8E84-426E-40dd-AFC4-6F175D3DCCD1}">
                            <a14:hiddenFill xmlns="" xmlns:a14="http://schemas.microsoft.com/office/drawing/2010/main">
                              <a:solidFill>
                                <a:srgbClr val="99CC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6553" name="AutoShape 26"/>
            <p:cNvCxnSpPr>
              <a:cxnSpLocks noChangeShapeType="1"/>
              <a:stCxn id="16546" idx="6"/>
              <a:endCxn id="16550" idx="1"/>
            </p:cNvCxnSpPr>
            <p:nvPr/>
          </p:nvCxnSpPr>
          <p:spPr bwMode="auto">
            <a:xfrm>
              <a:off x="1269" y="2118"/>
              <a:ext cx="6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6554" name="AutoShape 27"/>
            <p:cNvSpPr>
              <a:spLocks noChangeArrowheads="1"/>
            </p:cNvSpPr>
            <p:nvPr/>
          </p:nvSpPr>
          <p:spPr bwMode="auto">
            <a:xfrm>
              <a:off x="1187" y="1822"/>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6555" name="AutoShape 28"/>
            <p:cNvSpPr>
              <a:spLocks noChangeArrowheads="1"/>
            </p:cNvSpPr>
            <p:nvPr/>
          </p:nvSpPr>
          <p:spPr bwMode="auto">
            <a:xfrm>
              <a:off x="1425" y="1822"/>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6556" name="AutoShape 29"/>
            <p:cNvCxnSpPr>
              <a:cxnSpLocks noChangeShapeType="1"/>
              <a:stCxn id="16554" idx="6"/>
              <a:endCxn id="16555" idx="2"/>
            </p:cNvCxnSpPr>
            <p:nvPr/>
          </p:nvCxnSpPr>
          <p:spPr bwMode="auto">
            <a:xfrm>
              <a:off x="1235" y="1846"/>
              <a:ext cx="19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16424" name="AutoShape 30"/>
          <p:cNvSpPr>
            <a:spLocks noChangeArrowheads="1"/>
          </p:cNvSpPr>
          <p:nvPr/>
        </p:nvSpPr>
        <p:spPr bwMode="auto">
          <a:xfrm>
            <a:off x="4595813" y="2432050"/>
            <a:ext cx="3390900" cy="2216150"/>
          </a:xfrm>
          <a:prstGeom prst="flowChartProcess">
            <a:avLst/>
          </a:prstGeom>
          <a:solidFill>
            <a:srgbClr val="C0C0C0"/>
          </a:solidFill>
          <a:ln w="9525">
            <a:solidFill>
              <a:schemeClr val="tx1"/>
            </a:solidFill>
            <a:miter lim="800000"/>
            <a:headEnd/>
            <a:tailEnd/>
          </a:ln>
        </p:spPr>
        <p:txBody>
          <a:bodyPr wrap="none" anchor="ctr"/>
          <a:lstStyle/>
          <a:p>
            <a:endParaRPr lang="en-US"/>
          </a:p>
        </p:txBody>
      </p:sp>
      <p:graphicFrame>
        <p:nvGraphicFramePr>
          <p:cNvPr id="16390" name="Object 31"/>
          <p:cNvGraphicFramePr>
            <a:graphicFrameLocks noChangeAspect="1"/>
          </p:cNvGraphicFramePr>
          <p:nvPr/>
        </p:nvGraphicFramePr>
        <p:xfrm>
          <a:off x="7739063" y="2870200"/>
          <a:ext cx="241300" cy="241300"/>
        </p:xfrm>
        <a:graphic>
          <a:graphicData uri="http://schemas.openxmlformats.org/presentationml/2006/ole">
            <mc:AlternateContent xmlns:mc="http://schemas.openxmlformats.org/markup-compatibility/2006">
              <mc:Choice xmlns:v="urn:schemas-microsoft-com:vml" Requires="v">
                <p:oleObj spid="_x0000_s16391" name="Equation" r:id="rId13" imgW="241200" imgH="241200" progId="Equation.DSMT4">
                  <p:embed/>
                </p:oleObj>
              </mc:Choice>
              <mc:Fallback>
                <p:oleObj name="Equation" r:id="rId13" imgW="241200" imgH="241200" progId="Equation.DSMT4">
                  <p:embed/>
                  <p:pic>
                    <p:nvPicPr>
                      <p:cNvPr id="16390" name="Object 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39063" y="287020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1" name="Object 32"/>
          <p:cNvGraphicFramePr>
            <a:graphicFrameLocks noChangeAspect="1"/>
          </p:cNvGraphicFramePr>
          <p:nvPr/>
        </p:nvGraphicFramePr>
        <p:xfrm>
          <a:off x="7808913" y="4451350"/>
          <a:ext cx="127000" cy="165100"/>
        </p:xfrm>
        <a:graphic>
          <a:graphicData uri="http://schemas.openxmlformats.org/presentationml/2006/ole">
            <mc:AlternateContent xmlns:mc="http://schemas.openxmlformats.org/markup-compatibility/2006">
              <mc:Choice xmlns:v="urn:schemas-microsoft-com:vml" Requires="v">
                <p:oleObj spid="_x0000_s16392" name="Equation" r:id="rId15" imgW="126720" imgH="164880" progId="Equation.DSMT4">
                  <p:embed/>
                </p:oleObj>
              </mc:Choice>
              <mc:Fallback>
                <p:oleObj name="Equation" r:id="rId15" imgW="126720" imgH="164880" progId="Equation.DSMT4">
                  <p:embed/>
                  <p:pic>
                    <p:nvPicPr>
                      <p:cNvPr id="16391" name="Object 3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08913" y="4451350"/>
                        <a:ext cx="127000" cy="165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25" name="Rectangle 33"/>
          <p:cNvSpPr>
            <a:spLocks noChangeArrowheads="1"/>
          </p:cNvSpPr>
          <p:nvPr/>
        </p:nvSpPr>
        <p:spPr bwMode="auto">
          <a:xfrm>
            <a:off x="7748588" y="4419600"/>
            <a:ext cx="228600" cy="228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cxnSp>
        <p:nvCxnSpPr>
          <p:cNvPr id="16426" name="AutoShape 34"/>
          <p:cNvCxnSpPr>
            <a:cxnSpLocks noChangeShapeType="1"/>
            <a:stCxn id="16443" idx="6"/>
            <a:endCxn id="16427" idx="2"/>
          </p:cNvCxnSpPr>
          <p:nvPr/>
        </p:nvCxnSpPr>
        <p:spPr bwMode="auto">
          <a:xfrm>
            <a:off x="7910513" y="3194050"/>
            <a:ext cx="33337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16392" name="Object 35"/>
          <p:cNvGraphicFramePr>
            <a:graphicFrameLocks noChangeAspect="1"/>
          </p:cNvGraphicFramePr>
          <p:nvPr/>
        </p:nvGraphicFramePr>
        <p:xfrm>
          <a:off x="8342313" y="3346450"/>
          <a:ext cx="241300" cy="241300"/>
        </p:xfrm>
        <a:graphic>
          <a:graphicData uri="http://schemas.openxmlformats.org/presentationml/2006/ole">
            <mc:AlternateContent xmlns:mc="http://schemas.openxmlformats.org/markup-compatibility/2006">
              <mc:Choice xmlns:v="urn:schemas-microsoft-com:vml" Requires="v">
                <p:oleObj spid="_x0000_s16393" name="Equation" r:id="rId17" imgW="241200" imgH="241200" progId="Equation.DSMT4">
                  <p:embed/>
                </p:oleObj>
              </mc:Choice>
              <mc:Fallback>
                <p:oleObj name="Equation" r:id="rId17" imgW="241200" imgH="241200" progId="Equation.DSMT4">
                  <p:embed/>
                  <p:pic>
                    <p:nvPicPr>
                      <p:cNvPr id="16392" name="Object 3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42313" y="334645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27" name="AutoShape 36"/>
          <p:cNvSpPr>
            <a:spLocks noChangeArrowheads="1"/>
          </p:cNvSpPr>
          <p:nvPr/>
        </p:nvSpPr>
        <p:spPr bwMode="auto">
          <a:xfrm>
            <a:off x="8243888" y="31559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6428" name="AutoShape 37"/>
          <p:cNvCxnSpPr>
            <a:cxnSpLocks noChangeShapeType="1"/>
            <a:stCxn id="16486" idx="6"/>
            <a:endCxn id="16427" idx="4"/>
          </p:cNvCxnSpPr>
          <p:nvPr/>
        </p:nvCxnSpPr>
        <p:spPr bwMode="auto">
          <a:xfrm flipV="1">
            <a:off x="6911975" y="3232150"/>
            <a:ext cx="1370013" cy="1644650"/>
          </a:xfrm>
          <a:prstGeom prst="bentConnector2">
            <a:avLst/>
          </a:prstGeom>
          <a:noFill/>
          <a:ln w="12700">
            <a:solidFill>
              <a:srgbClr val="0000FF"/>
            </a:solidFill>
            <a:miter lim="800000"/>
            <a:headEnd/>
            <a:tailEnd/>
          </a:ln>
          <a:extLst>
            <a:ext uri="{909E8E84-426E-40dd-AFC4-6F175D3DCCD1}">
              <a14:hiddenFill xmlns="" xmlns:a14="http://schemas.microsoft.com/office/drawing/2010/main">
                <a:noFill/>
              </a14:hiddenFill>
            </a:ext>
          </a:extLst>
        </p:spPr>
      </p:cxnSp>
      <p:graphicFrame>
        <p:nvGraphicFramePr>
          <p:cNvPr id="16393" name="Object 38"/>
          <p:cNvGraphicFramePr>
            <a:graphicFrameLocks noChangeAspect="1"/>
          </p:cNvGraphicFramePr>
          <p:nvPr/>
        </p:nvGraphicFramePr>
        <p:xfrm>
          <a:off x="4610100" y="3762375"/>
          <a:ext cx="241300" cy="266700"/>
        </p:xfrm>
        <a:graphic>
          <a:graphicData uri="http://schemas.openxmlformats.org/presentationml/2006/ole">
            <mc:AlternateContent xmlns:mc="http://schemas.openxmlformats.org/markup-compatibility/2006">
              <mc:Choice xmlns:v="urn:schemas-microsoft-com:vml" Requires="v">
                <p:oleObj spid="_x0000_s16394" name="Equation" r:id="rId19" imgW="241200" imgH="266400" progId="Equation.DSMT4">
                  <p:embed/>
                </p:oleObj>
              </mc:Choice>
              <mc:Fallback>
                <p:oleObj name="Equation" r:id="rId19" imgW="241200" imgH="266400" progId="Equation.DSMT4">
                  <p:embed/>
                  <p:pic>
                    <p:nvPicPr>
                      <p:cNvPr id="16393" name="Object 3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10100" y="3762375"/>
                        <a:ext cx="2413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4" name="Object 39"/>
          <p:cNvGraphicFramePr>
            <a:graphicFrameLocks noChangeAspect="1"/>
          </p:cNvGraphicFramePr>
          <p:nvPr/>
        </p:nvGraphicFramePr>
        <p:xfrm>
          <a:off x="4743450" y="2590800"/>
          <a:ext cx="215900" cy="266700"/>
        </p:xfrm>
        <a:graphic>
          <a:graphicData uri="http://schemas.openxmlformats.org/presentationml/2006/ole">
            <mc:AlternateContent xmlns:mc="http://schemas.openxmlformats.org/markup-compatibility/2006">
              <mc:Choice xmlns:v="urn:schemas-microsoft-com:vml" Requires="v">
                <p:oleObj spid="_x0000_s16395" name="Equation" r:id="rId21" imgW="215640" imgH="266400" progId="Equation.DSMT4">
                  <p:embed/>
                </p:oleObj>
              </mc:Choice>
              <mc:Fallback>
                <p:oleObj name="Equation" r:id="rId21" imgW="215640" imgH="266400" progId="Equation.DSMT4">
                  <p:embed/>
                  <p:pic>
                    <p:nvPicPr>
                      <p:cNvPr id="16394" name="Object 3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43450" y="2590800"/>
                        <a:ext cx="2159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29" name="AutoShape 40"/>
          <p:cNvSpPr>
            <a:spLocks noChangeArrowheads="1"/>
          </p:cNvSpPr>
          <p:nvPr/>
        </p:nvSpPr>
        <p:spPr bwMode="auto">
          <a:xfrm>
            <a:off x="4819650" y="4419600"/>
            <a:ext cx="76200" cy="76200"/>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16430" name="Rectangle 41"/>
          <p:cNvSpPr>
            <a:spLocks noChangeArrowheads="1"/>
          </p:cNvSpPr>
          <p:nvPr/>
        </p:nvSpPr>
        <p:spPr bwMode="auto">
          <a:xfrm>
            <a:off x="6335713" y="2889250"/>
            <a:ext cx="228600" cy="228600"/>
          </a:xfrm>
          <a:prstGeom prst="rect">
            <a:avLst/>
          </a:prstGeom>
          <a:solidFill>
            <a:srgbClr val="CC99FF"/>
          </a:solidFill>
          <a:ln w="9525">
            <a:solidFill>
              <a:schemeClr val="tx1"/>
            </a:solidFill>
            <a:miter lim="800000"/>
            <a:headEnd/>
            <a:tailEnd/>
          </a:ln>
        </p:spPr>
        <p:txBody>
          <a:bodyPr wrap="none" anchor="ctr"/>
          <a:lstStyle/>
          <a:p>
            <a:endParaRPr lang="en-US"/>
          </a:p>
        </p:txBody>
      </p:sp>
      <p:graphicFrame>
        <p:nvGraphicFramePr>
          <p:cNvPr id="16395" name="Object 42"/>
          <p:cNvGraphicFramePr>
            <a:graphicFrameLocks noChangeAspect="1"/>
          </p:cNvGraphicFramePr>
          <p:nvPr/>
        </p:nvGraphicFramePr>
        <p:xfrm>
          <a:off x="6330950" y="2889250"/>
          <a:ext cx="241300" cy="241300"/>
        </p:xfrm>
        <a:graphic>
          <a:graphicData uri="http://schemas.openxmlformats.org/presentationml/2006/ole">
            <mc:AlternateContent xmlns:mc="http://schemas.openxmlformats.org/markup-compatibility/2006">
              <mc:Choice xmlns:v="urn:schemas-microsoft-com:vml" Requires="v">
                <p:oleObj spid="_x0000_s16396" name="Equation" r:id="rId23" imgW="241200" imgH="241200" progId="Equation.DSMT4">
                  <p:embed/>
                </p:oleObj>
              </mc:Choice>
              <mc:Fallback>
                <p:oleObj name="Equation" r:id="rId23" imgW="241200" imgH="241200" progId="Equation.DSMT4">
                  <p:embed/>
                  <p:pic>
                    <p:nvPicPr>
                      <p:cNvPr id="16395" name="Object 4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30950" y="288925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31" name="Rectangle 43"/>
          <p:cNvSpPr>
            <a:spLocks noChangeArrowheads="1"/>
          </p:cNvSpPr>
          <p:nvPr/>
        </p:nvSpPr>
        <p:spPr bwMode="auto">
          <a:xfrm>
            <a:off x="6335713" y="3662363"/>
            <a:ext cx="228600" cy="228600"/>
          </a:xfrm>
          <a:prstGeom prst="rect">
            <a:avLst/>
          </a:prstGeom>
          <a:solidFill>
            <a:srgbClr val="CC99FF"/>
          </a:solidFill>
          <a:ln w="9525">
            <a:solidFill>
              <a:schemeClr val="tx1"/>
            </a:solidFill>
            <a:miter lim="800000"/>
            <a:headEnd/>
            <a:tailEnd/>
          </a:ln>
        </p:spPr>
        <p:txBody>
          <a:bodyPr wrap="none" anchor="ctr"/>
          <a:lstStyle/>
          <a:p>
            <a:endParaRPr lang="en-US"/>
          </a:p>
        </p:txBody>
      </p:sp>
      <p:graphicFrame>
        <p:nvGraphicFramePr>
          <p:cNvPr id="16396" name="Object 44"/>
          <p:cNvGraphicFramePr>
            <a:graphicFrameLocks noChangeAspect="1"/>
          </p:cNvGraphicFramePr>
          <p:nvPr/>
        </p:nvGraphicFramePr>
        <p:xfrm>
          <a:off x="6324600" y="3656013"/>
          <a:ext cx="254000" cy="241300"/>
        </p:xfrm>
        <a:graphic>
          <a:graphicData uri="http://schemas.openxmlformats.org/presentationml/2006/ole">
            <mc:AlternateContent xmlns:mc="http://schemas.openxmlformats.org/markup-compatibility/2006">
              <mc:Choice xmlns:v="urn:schemas-microsoft-com:vml" Requires="v">
                <p:oleObj spid="_x0000_s16397" name="Equation" r:id="rId25" imgW="253800" imgH="241200" progId="Equation.DSMT4">
                  <p:embed/>
                </p:oleObj>
              </mc:Choice>
              <mc:Fallback>
                <p:oleObj name="Equation" r:id="rId25" imgW="253800" imgH="241200" progId="Equation.DSMT4">
                  <p:embed/>
                  <p:pic>
                    <p:nvPicPr>
                      <p:cNvPr id="16396" name="Object 4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324600" y="3656013"/>
                        <a:ext cx="2540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6432" name="AutoShape 45"/>
          <p:cNvCxnSpPr>
            <a:cxnSpLocks noChangeShapeType="1"/>
            <a:stCxn id="16435" idx="3"/>
            <a:endCxn id="16443" idx="2"/>
          </p:cNvCxnSpPr>
          <p:nvPr/>
        </p:nvCxnSpPr>
        <p:spPr bwMode="auto">
          <a:xfrm>
            <a:off x="7608888" y="3194050"/>
            <a:ext cx="2254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6433" name="Rectangle 46"/>
          <p:cNvSpPr>
            <a:spLocks noChangeArrowheads="1"/>
          </p:cNvSpPr>
          <p:nvPr/>
        </p:nvSpPr>
        <p:spPr bwMode="auto">
          <a:xfrm>
            <a:off x="6846888" y="3309938"/>
            <a:ext cx="762000" cy="457200"/>
          </a:xfrm>
          <a:prstGeom prst="rect">
            <a:avLst/>
          </a:prstGeom>
          <a:solidFill>
            <a:schemeClr val="accent1"/>
          </a:solidFill>
          <a:ln w="9525">
            <a:solidFill>
              <a:schemeClr val="tx1"/>
            </a:solidFill>
            <a:miter lim="800000"/>
            <a:headEnd/>
            <a:tailEnd/>
          </a:ln>
        </p:spPr>
        <p:txBody>
          <a:bodyPr wrap="none" anchor="ctr"/>
          <a:lstStyle/>
          <a:p>
            <a:endParaRPr lang="en-US"/>
          </a:p>
        </p:txBody>
      </p:sp>
      <p:cxnSp>
        <p:nvCxnSpPr>
          <p:cNvPr id="16434" name="AutoShape 47"/>
          <p:cNvCxnSpPr>
            <a:cxnSpLocks noChangeShapeType="1"/>
            <a:stCxn id="16436" idx="0"/>
            <a:endCxn id="16435" idx="2"/>
          </p:cNvCxnSpPr>
          <p:nvPr/>
        </p:nvCxnSpPr>
        <p:spPr bwMode="auto">
          <a:xfrm flipV="1">
            <a:off x="7227888" y="3346450"/>
            <a:ext cx="0" cy="192088"/>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6435" name="Rectangle 48"/>
          <p:cNvSpPr>
            <a:spLocks noChangeArrowheads="1"/>
          </p:cNvSpPr>
          <p:nvPr/>
        </p:nvSpPr>
        <p:spPr bwMode="auto">
          <a:xfrm>
            <a:off x="6846888" y="3040063"/>
            <a:ext cx="762000" cy="306387"/>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a:p>
        </p:txBody>
      </p:sp>
      <p:sp>
        <p:nvSpPr>
          <p:cNvPr id="16436" name="AutoShape 49"/>
          <p:cNvSpPr>
            <a:spLocks noChangeArrowheads="1"/>
          </p:cNvSpPr>
          <p:nvPr/>
        </p:nvSpPr>
        <p:spPr bwMode="auto">
          <a:xfrm>
            <a:off x="7135813" y="3538538"/>
            <a:ext cx="184150" cy="184150"/>
          </a:xfrm>
          <a:prstGeom prst="flowChartSummingJunction">
            <a:avLst/>
          </a:prstGeom>
          <a:solidFill>
            <a:schemeClr val="accent1"/>
          </a:solidFill>
          <a:ln w="9525">
            <a:solidFill>
              <a:schemeClr val="tx1"/>
            </a:solidFill>
            <a:round/>
            <a:headEnd/>
            <a:tailEnd/>
          </a:ln>
        </p:spPr>
        <p:txBody>
          <a:bodyPr wrap="none" anchor="ctr"/>
          <a:lstStyle/>
          <a:p>
            <a:endParaRPr lang="en-US"/>
          </a:p>
        </p:txBody>
      </p:sp>
      <p:sp>
        <p:nvSpPr>
          <p:cNvPr id="16437" name="Text Box 50"/>
          <p:cNvSpPr txBox="1">
            <a:spLocks noChangeArrowheads="1"/>
          </p:cNvSpPr>
          <p:nvPr/>
        </p:nvSpPr>
        <p:spPr bwMode="auto">
          <a:xfrm>
            <a:off x="6992938" y="3605213"/>
            <a:ext cx="195262"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6438" name="AutoShape 51"/>
          <p:cNvSpPr>
            <a:spLocks noChangeArrowheads="1"/>
          </p:cNvSpPr>
          <p:nvPr/>
        </p:nvSpPr>
        <p:spPr bwMode="auto">
          <a:xfrm rot="-5400000">
            <a:off x="7158832" y="3378993"/>
            <a:ext cx="139700" cy="138113"/>
          </a:xfrm>
          <a:prstGeom prst="flowChartDelay">
            <a:avLst/>
          </a:prstGeom>
          <a:solidFill>
            <a:schemeClr val="accent1"/>
          </a:solidFill>
          <a:ln w="9525">
            <a:solidFill>
              <a:schemeClr val="tx1"/>
            </a:solidFill>
            <a:miter lim="800000"/>
            <a:headEnd/>
            <a:tailEnd/>
          </a:ln>
        </p:spPr>
        <p:txBody>
          <a:bodyPr vert="eaVert" wrap="none" anchor="ctr"/>
          <a:lstStyle/>
          <a:p>
            <a:pPr algn="ctr" eaLnBrk="1" hangingPunct="1"/>
            <a:endParaRPr lang="en-US"/>
          </a:p>
        </p:txBody>
      </p:sp>
      <p:graphicFrame>
        <p:nvGraphicFramePr>
          <p:cNvPr id="16397" name="Object 52"/>
          <p:cNvGraphicFramePr>
            <a:graphicFrameLocks noChangeAspect="1"/>
          </p:cNvGraphicFramePr>
          <p:nvPr/>
        </p:nvGraphicFramePr>
        <p:xfrm>
          <a:off x="7170738" y="3395663"/>
          <a:ext cx="114300" cy="107950"/>
        </p:xfrm>
        <a:graphic>
          <a:graphicData uri="http://schemas.openxmlformats.org/presentationml/2006/ole">
            <mc:AlternateContent xmlns:mc="http://schemas.openxmlformats.org/markup-compatibility/2006">
              <mc:Choice xmlns:v="urn:schemas-microsoft-com:vml" Requires="v">
                <p:oleObj spid="_x0000_s16398" name="Equation" r:id="rId27" imgW="190440" imgH="177480" progId="Equation.DSMT4">
                  <p:embed/>
                </p:oleObj>
              </mc:Choice>
              <mc:Fallback>
                <p:oleObj name="Equation" r:id="rId27" imgW="190440" imgH="177480" progId="Equation.DSMT4">
                  <p:embed/>
                  <p:pic>
                    <p:nvPicPr>
                      <p:cNvPr id="16397" name="Object 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0738" y="3395663"/>
                        <a:ext cx="114300" cy="107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39" name="Text Box 53"/>
          <p:cNvSpPr txBox="1">
            <a:spLocks noChangeArrowheads="1"/>
          </p:cNvSpPr>
          <p:nvPr/>
        </p:nvSpPr>
        <p:spPr bwMode="auto">
          <a:xfrm>
            <a:off x="7234238" y="3568700"/>
            <a:ext cx="2444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graphicFrame>
        <p:nvGraphicFramePr>
          <p:cNvPr id="16398" name="Object 54"/>
          <p:cNvGraphicFramePr>
            <a:graphicFrameLocks noChangeAspect="1"/>
          </p:cNvGraphicFramePr>
          <p:nvPr/>
        </p:nvGraphicFramePr>
        <p:xfrm>
          <a:off x="7107238" y="3073400"/>
          <a:ext cx="241300" cy="241300"/>
        </p:xfrm>
        <a:graphic>
          <a:graphicData uri="http://schemas.openxmlformats.org/presentationml/2006/ole">
            <mc:AlternateContent xmlns:mc="http://schemas.openxmlformats.org/markup-compatibility/2006">
              <mc:Choice xmlns:v="urn:schemas-microsoft-com:vml" Requires="v">
                <p:oleObj spid="_x0000_s16399" name="Equation" r:id="rId28" imgW="241200" imgH="241200" progId="Equation.DSMT4">
                  <p:embed/>
                </p:oleObj>
              </mc:Choice>
              <mc:Fallback>
                <p:oleObj name="Equation" r:id="rId28" imgW="241200" imgH="241200" progId="Equation.DSMT4">
                  <p:embed/>
                  <p:pic>
                    <p:nvPicPr>
                      <p:cNvPr id="16398" name="Object 5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107238" y="3073400"/>
                        <a:ext cx="2413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6440" name="AutoShape 55"/>
          <p:cNvCxnSpPr>
            <a:cxnSpLocks noChangeShapeType="1"/>
            <a:stCxn id="16443" idx="4"/>
            <a:endCxn id="16436" idx="6"/>
          </p:cNvCxnSpPr>
          <p:nvPr/>
        </p:nvCxnSpPr>
        <p:spPr bwMode="auto">
          <a:xfrm rot="5400000">
            <a:off x="7396956" y="3155157"/>
            <a:ext cx="398463" cy="552450"/>
          </a:xfrm>
          <a:prstGeom prst="bentConnector2">
            <a:avLst/>
          </a:prstGeom>
          <a:noFill/>
          <a:ln w="12700">
            <a:solidFill>
              <a:srgbClr val="0000FF"/>
            </a:solidFill>
            <a:miter lim="800000"/>
            <a:headEnd/>
            <a:tailEnd type="triangle" w="med" len="med"/>
          </a:ln>
          <a:extLst>
            <a:ext uri="{909E8E84-426E-40dd-AFC4-6F175D3DCCD1}">
              <a14:hiddenFill xmlns="" xmlns:a14="http://schemas.microsoft.com/office/drawing/2010/main">
                <a:noFill/>
              </a14:hiddenFill>
            </a:ext>
          </a:extLst>
        </p:spPr>
      </p:cxnSp>
      <p:cxnSp>
        <p:nvCxnSpPr>
          <p:cNvPr id="16441" name="AutoShape 56"/>
          <p:cNvCxnSpPr>
            <a:cxnSpLocks noChangeShapeType="1"/>
            <a:stCxn id="16429" idx="4"/>
            <a:endCxn id="16436" idx="4"/>
          </p:cNvCxnSpPr>
          <p:nvPr/>
        </p:nvCxnSpPr>
        <p:spPr bwMode="auto">
          <a:xfrm rot="5400000" flipH="1" flipV="1">
            <a:off x="5656263" y="2924175"/>
            <a:ext cx="773112" cy="2370138"/>
          </a:xfrm>
          <a:prstGeom prst="bentConnector3">
            <a:avLst>
              <a:gd name="adj1" fmla="val -11500"/>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sp>
        <p:nvSpPr>
          <p:cNvPr id="16442" name="AutoShape 57"/>
          <p:cNvSpPr>
            <a:spLocks noChangeArrowheads="1"/>
          </p:cNvSpPr>
          <p:nvPr/>
        </p:nvSpPr>
        <p:spPr bwMode="auto">
          <a:xfrm>
            <a:off x="6411913" y="33464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6443" name="AutoShape 58"/>
          <p:cNvSpPr>
            <a:spLocks noChangeArrowheads="1"/>
          </p:cNvSpPr>
          <p:nvPr/>
        </p:nvSpPr>
        <p:spPr bwMode="auto">
          <a:xfrm>
            <a:off x="7834313" y="315595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6444" name="AutoShape 59"/>
          <p:cNvCxnSpPr>
            <a:cxnSpLocks noChangeShapeType="1"/>
            <a:stCxn id="16430" idx="2"/>
            <a:endCxn id="16442" idx="0"/>
          </p:cNvCxnSpPr>
          <p:nvPr/>
        </p:nvCxnSpPr>
        <p:spPr bwMode="auto">
          <a:xfrm>
            <a:off x="6450013" y="3117850"/>
            <a:ext cx="0" cy="2286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6445" name="AutoShape 60"/>
          <p:cNvCxnSpPr>
            <a:cxnSpLocks noChangeShapeType="1"/>
            <a:stCxn id="16431" idx="0"/>
            <a:endCxn id="16442" idx="4"/>
          </p:cNvCxnSpPr>
          <p:nvPr/>
        </p:nvCxnSpPr>
        <p:spPr bwMode="auto">
          <a:xfrm flipV="1">
            <a:off x="6450013" y="3422650"/>
            <a:ext cx="0" cy="23971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6446" name="AutoShape 61"/>
          <p:cNvCxnSpPr>
            <a:cxnSpLocks noChangeShapeType="1"/>
            <a:stCxn id="16442" idx="6"/>
            <a:endCxn id="16435" idx="1"/>
          </p:cNvCxnSpPr>
          <p:nvPr/>
        </p:nvCxnSpPr>
        <p:spPr bwMode="auto">
          <a:xfrm flipV="1">
            <a:off x="6488113" y="3194050"/>
            <a:ext cx="358775" cy="190500"/>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aphicFrame>
        <p:nvGraphicFramePr>
          <p:cNvPr id="16399" name="Object 62"/>
          <p:cNvGraphicFramePr>
            <a:graphicFrameLocks noChangeAspect="1"/>
          </p:cNvGraphicFramePr>
          <p:nvPr/>
        </p:nvGraphicFramePr>
        <p:xfrm>
          <a:off x="6038850" y="2711450"/>
          <a:ext cx="228600" cy="266700"/>
        </p:xfrm>
        <a:graphic>
          <a:graphicData uri="http://schemas.openxmlformats.org/presentationml/2006/ole">
            <mc:AlternateContent xmlns:mc="http://schemas.openxmlformats.org/markup-compatibility/2006">
              <mc:Choice xmlns:v="urn:schemas-microsoft-com:vml" Requires="v">
                <p:oleObj spid="_x0000_s16400" name="Equation" r:id="rId30" imgW="228600" imgH="266400" progId="Equation.DSMT4">
                  <p:embed/>
                </p:oleObj>
              </mc:Choice>
              <mc:Fallback>
                <p:oleObj name="Equation" r:id="rId30" imgW="228600" imgH="266400" progId="Equation.DSMT4">
                  <p:embed/>
                  <p:pic>
                    <p:nvPicPr>
                      <p:cNvPr id="16399" name="Object 6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038850" y="2711450"/>
                        <a:ext cx="2286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00" name="Object 63"/>
          <p:cNvGraphicFramePr>
            <a:graphicFrameLocks noChangeAspect="1"/>
          </p:cNvGraphicFramePr>
          <p:nvPr/>
        </p:nvGraphicFramePr>
        <p:xfrm>
          <a:off x="6062663" y="3422650"/>
          <a:ext cx="266700" cy="266700"/>
        </p:xfrm>
        <a:graphic>
          <a:graphicData uri="http://schemas.openxmlformats.org/presentationml/2006/ole">
            <mc:AlternateContent xmlns:mc="http://schemas.openxmlformats.org/markup-compatibility/2006">
              <mc:Choice xmlns:v="urn:schemas-microsoft-com:vml" Requires="v">
                <p:oleObj spid="_x0000_s16401" name="Equation" r:id="rId32" imgW="266400" imgH="266400" progId="Equation.DSMT4">
                  <p:embed/>
                </p:oleObj>
              </mc:Choice>
              <mc:Fallback>
                <p:oleObj name="Equation" r:id="rId32" imgW="266400" imgH="266400" progId="Equation.DSMT4">
                  <p:embed/>
                  <p:pic>
                    <p:nvPicPr>
                      <p:cNvPr id="16400" name="Object 6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62663" y="3422650"/>
                        <a:ext cx="2667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47" name="Rectangle 64"/>
          <p:cNvSpPr>
            <a:spLocks noChangeArrowheads="1"/>
          </p:cNvSpPr>
          <p:nvPr/>
        </p:nvSpPr>
        <p:spPr bwMode="auto">
          <a:xfrm>
            <a:off x="4972050" y="3587750"/>
            <a:ext cx="838200" cy="755650"/>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6448" name="AutoShape 65"/>
          <p:cNvSpPr>
            <a:spLocks noChangeArrowheads="1"/>
          </p:cNvSpPr>
          <p:nvPr/>
        </p:nvSpPr>
        <p:spPr bwMode="auto">
          <a:xfrm>
            <a:off x="5106988" y="4114800"/>
            <a:ext cx="184150" cy="184150"/>
          </a:xfrm>
          <a:prstGeom prst="flowChartSummingJunction">
            <a:avLst/>
          </a:prstGeom>
          <a:solidFill>
            <a:srgbClr val="33CCCC"/>
          </a:solidFill>
          <a:ln w="9525">
            <a:solidFill>
              <a:schemeClr val="tx1"/>
            </a:solidFill>
            <a:round/>
            <a:headEnd/>
            <a:tailEnd/>
          </a:ln>
        </p:spPr>
        <p:txBody>
          <a:bodyPr wrap="none" anchor="ctr"/>
          <a:lstStyle/>
          <a:p>
            <a:endParaRPr lang="en-US"/>
          </a:p>
        </p:txBody>
      </p:sp>
      <p:cxnSp>
        <p:nvCxnSpPr>
          <p:cNvPr id="16449" name="AutoShape 66"/>
          <p:cNvCxnSpPr>
            <a:cxnSpLocks noChangeShapeType="1"/>
            <a:stCxn id="16453" idx="4"/>
            <a:endCxn id="16448" idx="0"/>
          </p:cNvCxnSpPr>
          <p:nvPr/>
        </p:nvCxnSpPr>
        <p:spPr bwMode="auto">
          <a:xfrm rot="5400000">
            <a:off x="5049044" y="3964782"/>
            <a:ext cx="300037"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16450" name="Rectangle 67"/>
          <p:cNvSpPr>
            <a:spLocks noChangeArrowheads="1"/>
          </p:cNvSpPr>
          <p:nvPr/>
        </p:nvSpPr>
        <p:spPr bwMode="auto">
          <a:xfrm>
            <a:off x="5386388" y="4130675"/>
            <a:ext cx="381000" cy="152400"/>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16451" name="AutoShape 68"/>
          <p:cNvCxnSpPr>
            <a:cxnSpLocks noChangeShapeType="1"/>
            <a:stCxn id="16450" idx="0"/>
            <a:endCxn id="16454" idx="4"/>
          </p:cNvCxnSpPr>
          <p:nvPr/>
        </p:nvCxnSpPr>
        <p:spPr bwMode="auto">
          <a:xfrm flipV="1">
            <a:off x="5576888" y="3814763"/>
            <a:ext cx="0" cy="31591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6452" name="AutoShape 69"/>
          <p:cNvCxnSpPr>
            <a:cxnSpLocks noChangeShapeType="1"/>
            <a:stCxn id="16448" idx="6"/>
            <a:endCxn id="16450" idx="1"/>
          </p:cNvCxnSpPr>
          <p:nvPr/>
        </p:nvCxnSpPr>
        <p:spPr bwMode="auto">
          <a:xfrm>
            <a:off x="5291138" y="4206875"/>
            <a:ext cx="9525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6453" name="AutoShape 70"/>
          <p:cNvSpPr>
            <a:spLocks noChangeArrowheads="1"/>
          </p:cNvSpPr>
          <p:nvPr/>
        </p:nvSpPr>
        <p:spPr bwMode="auto">
          <a:xfrm>
            <a:off x="5160963" y="3738563"/>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6454" name="AutoShape 71"/>
          <p:cNvSpPr>
            <a:spLocks noChangeArrowheads="1"/>
          </p:cNvSpPr>
          <p:nvPr/>
        </p:nvSpPr>
        <p:spPr bwMode="auto">
          <a:xfrm>
            <a:off x="5538788" y="3738563"/>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6455" name="Rectangle 72"/>
          <p:cNvSpPr>
            <a:spLocks noChangeArrowheads="1"/>
          </p:cNvSpPr>
          <p:nvPr/>
        </p:nvSpPr>
        <p:spPr bwMode="auto">
          <a:xfrm>
            <a:off x="4972050" y="2667000"/>
            <a:ext cx="838200" cy="755650"/>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6456" name="AutoShape 73"/>
          <p:cNvSpPr>
            <a:spLocks noChangeArrowheads="1"/>
          </p:cNvSpPr>
          <p:nvPr/>
        </p:nvSpPr>
        <p:spPr bwMode="auto">
          <a:xfrm>
            <a:off x="5106988" y="3194050"/>
            <a:ext cx="184150" cy="184150"/>
          </a:xfrm>
          <a:prstGeom prst="flowChartSummingJunction">
            <a:avLst/>
          </a:prstGeom>
          <a:solidFill>
            <a:srgbClr val="33CCCC"/>
          </a:solidFill>
          <a:ln w="9525">
            <a:solidFill>
              <a:schemeClr val="tx1"/>
            </a:solidFill>
            <a:round/>
            <a:headEnd/>
            <a:tailEnd/>
          </a:ln>
        </p:spPr>
        <p:txBody>
          <a:bodyPr wrap="none" anchor="ctr"/>
          <a:lstStyle/>
          <a:p>
            <a:endParaRPr lang="en-US"/>
          </a:p>
        </p:txBody>
      </p:sp>
      <p:sp>
        <p:nvSpPr>
          <p:cNvPr id="16457" name="AutoShape 74"/>
          <p:cNvSpPr>
            <a:spLocks noChangeArrowheads="1"/>
          </p:cNvSpPr>
          <p:nvPr/>
        </p:nvSpPr>
        <p:spPr bwMode="auto">
          <a:xfrm rot="-5400000">
            <a:off x="5504657" y="3937793"/>
            <a:ext cx="139700" cy="138113"/>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cxnSp>
        <p:nvCxnSpPr>
          <p:cNvPr id="16458" name="AutoShape 75"/>
          <p:cNvCxnSpPr>
            <a:cxnSpLocks noChangeShapeType="1"/>
            <a:stCxn id="16463" idx="4"/>
            <a:endCxn id="16456" idx="0"/>
          </p:cNvCxnSpPr>
          <p:nvPr/>
        </p:nvCxnSpPr>
        <p:spPr bwMode="auto">
          <a:xfrm rot="5400000">
            <a:off x="5049838" y="3044825"/>
            <a:ext cx="298450"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16459" name="Rectangle 76"/>
          <p:cNvSpPr>
            <a:spLocks noChangeArrowheads="1"/>
          </p:cNvSpPr>
          <p:nvPr/>
        </p:nvSpPr>
        <p:spPr bwMode="auto">
          <a:xfrm>
            <a:off x="5386388" y="3209925"/>
            <a:ext cx="381000" cy="152400"/>
          </a:xfrm>
          <a:prstGeom prst="rect">
            <a:avLst/>
          </a:prstGeom>
          <a:solidFill>
            <a:srgbClr val="33CCCC"/>
          </a:solidFill>
          <a:ln w="9525">
            <a:solidFill>
              <a:schemeClr val="tx1"/>
            </a:solidFill>
            <a:miter lim="800000"/>
            <a:headEnd/>
            <a:tailEnd/>
          </a:ln>
        </p:spPr>
        <p:txBody>
          <a:bodyPr wrap="none" anchor="ctr"/>
          <a:lstStyle/>
          <a:p>
            <a:pPr algn="ctr" eaLnBrk="1" hangingPunct="1"/>
            <a:r>
              <a:rPr lang="en-US" sz="900"/>
              <a:t>average</a:t>
            </a:r>
          </a:p>
        </p:txBody>
      </p:sp>
      <p:cxnSp>
        <p:nvCxnSpPr>
          <p:cNvPr id="16460" name="AutoShape 77"/>
          <p:cNvCxnSpPr>
            <a:cxnSpLocks noChangeShapeType="1"/>
            <a:stCxn id="16459" idx="0"/>
            <a:endCxn id="16464" idx="4"/>
          </p:cNvCxnSpPr>
          <p:nvPr/>
        </p:nvCxnSpPr>
        <p:spPr bwMode="auto">
          <a:xfrm flipV="1">
            <a:off x="5576888" y="2895600"/>
            <a:ext cx="0" cy="314325"/>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6461" name="AutoShape 78"/>
          <p:cNvSpPr>
            <a:spLocks noChangeArrowheads="1"/>
          </p:cNvSpPr>
          <p:nvPr/>
        </p:nvSpPr>
        <p:spPr bwMode="auto">
          <a:xfrm rot="-5400000">
            <a:off x="5506244" y="3017044"/>
            <a:ext cx="139700" cy="138112"/>
          </a:xfrm>
          <a:prstGeom prst="flowChartDelay">
            <a:avLst/>
          </a:prstGeom>
          <a:solidFill>
            <a:srgbClr val="33CCCC"/>
          </a:solidFill>
          <a:ln w="9525">
            <a:solidFill>
              <a:schemeClr val="tx1"/>
            </a:solidFill>
            <a:miter lim="800000"/>
            <a:headEnd/>
            <a:tailEnd/>
          </a:ln>
        </p:spPr>
        <p:txBody>
          <a:bodyPr vert="eaVert" wrap="none" anchor="ctr"/>
          <a:lstStyle/>
          <a:p>
            <a:pPr algn="ctr" eaLnBrk="1" hangingPunct="1"/>
            <a:endParaRPr lang="en-US"/>
          </a:p>
        </p:txBody>
      </p:sp>
      <p:graphicFrame>
        <p:nvGraphicFramePr>
          <p:cNvPr id="16401" name="Object 79"/>
          <p:cNvGraphicFramePr>
            <a:graphicFrameLocks noChangeAspect="1"/>
          </p:cNvGraphicFramePr>
          <p:nvPr/>
        </p:nvGraphicFramePr>
        <p:xfrm>
          <a:off x="5519738" y="3016250"/>
          <a:ext cx="114300" cy="107950"/>
        </p:xfrm>
        <a:graphic>
          <a:graphicData uri="http://schemas.openxmlformats.org/presentationml/2006/ole">
            <mc:AlternateContent xmlns:mc="http://schemas.openxmlformats.org/markup-compatibility/2006">
              <mc:Choice xmlns:v="urn:schemas-microsoft-com:vml" Requires="v">
                <p:oleObj spid="_x0000_s16402" name="Equation" r:id="rId34" imgW="190440" imgH="177480" progId="Equation.DSMT4">
                  <p:embed/>
                </p:oleObj>
              </mc:Choice>
              <mc:Fallback>
                <p:oleObj name="Equation" r:id="rId34" imgW="190440" imgH="177480" progId="Equation.DSMT4">
                  <p:embed/>
                  <p:pic>
                    <p:nvPicPr>
                      <p:cNvPr id="16401" name="Object 7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9738" y="3016250"/>
                        <a:ext cx="114300" cy="107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6462" name="AutoShape 80"/>
          <p:cNvCxnSpPr>
            <a:cxnSpLocks noChangeShapeType="1"/>
            <a:stCxn id="16456" idx="6"/>
            <a:endCxn id="16459" idx="1"/>
          </p:cNvCxnSpPr>
          <p:nvPr/>
        </p:nvCxnSpPr>
        <p:spPr bwMode="auto">
          <a:xfrm>
            <a:off x="5291138" y="3286125"/>
            <a:ext cx="95250"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6463" name="AutoShape 81"/>
          <p:cNvSpPr>
            <a:spLocks noChangeArrowheads="1"/>
          </p:cNvSpPr>
          <p:nvPr/>
        </p:nvSpPr>
        <p:spPr bwMode="auto">
          <a:xfrm>
            <a:off x="5160963" y="281940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6464" name="AutoShape 82"/>
          <p:cNvSpPr>
            <a:spLocks noChangeArrowheads="1"/>
          </p:cNvSpPr>
          <p:nvPr/>
        </p:nvSpPr>
        <p:spPr bwMode="auto">
          <a:xfrm>
            <a:off x="5538788" y="281940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6465" name="AutoShape 83"/>
          <p:cNvCxnSpPr>
            <a:cxnSpLocks noChangeShapeType="1"/>
            <a:stCxn id="16429" idx="6"/>
            <a:endCxn id="16448" idx="4"/>
          </p:cNvCxnSpPr>
          <p:nvPr/>
        </p:nvCxnSpPr>
        <p:spPr bwMode="auto">
          <a:xfrm flipV="1">
            <a:off x="4895850" y="4298950"/>
            <a:ext cx="303213" cy="158750"/>
          </a:xfrm>
          <a:prstGeom prst="bentConnector2">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cxnSp>
        <p:nvCxnSpPr>
          <p:cNvPr id="16466" name="AutoShape 84"/>
          <p:cNvCxnSpPr>
            <a:cxnSpLocks noChangeShapeType="1"/>
            <a:stCxn id="16429" idx="0"/>
            <a:endCxn id="16456" idx="4"/>
          </p:cNvCxnSpPr>
          <p:nvPr/>
        </p:nvCxnSpPr>
        <p:spPr bwMode="auto">
          <a:xfrm rot="-5400000">
            <a:off x="4507707" y="3728243"/>
            <a:ext cx="1041400" cy="341313"/>
          </a:xfrm>
          <a:prstGeom prst="bentConnector3">
            <a:avLst>
              <a:gd name="adj1" fmla="val 85213"/>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cxnSp>
        <p:nvCxnSpPr>
          <p:cNvPr id="16467" name="AutoShape 85"/>
          <p:cNvCxnSpPr>
            <a:cxnSpLocks noChangeShapeType="1"/>
            <a:stCxn id="16464" idx="6"/>
            <a:endCxn id="16430" idx="1"/>
          </p:cNvCxnSpPr>
          <p:nvPr/>
        </p:nvCxnSpPr>
        <p:spPr bwMode="auto">
          <a:xfrm>
            <a:off x="5614988" y="2857500"/>
            <a:ext cx="720725" cy="146050"/>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16468" name="AutoShape 86"/>
          <p:cNvCxnSpPr>
            <a:cxnSpLocks noChangeShapeType="1"/>
            <a:stCxn id="16454" idx="6"/>
            <a:endCxn id="16431" idx="1"/>
          </p:cNvCxnSpPr>
          <p:nvPr/>
        </p:nvCxnSpPr>
        <p:spPr bwMode="auto">
          <a:xfrm>
            <a:off x="5614988" y="3776663"/>
            <a:ext cx="7207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6469" name="AutoShape 87"/>
          <p:cNvCxnSpPr>
            <a:cxnSpLocks noChangeShapeType="1"/>
            <a:stCxn id="16453" idx="6"/>
            <a:endCxn id="16454" idx="2"/>
          </p:cNvCxnSpPr>
          <p:nvPr/>
        </p:nvCxnSpPr>
        <p:spPr bwMode="auto">
          <a:xfrm>
            <a:off x="5237163" y="3776663"/>
            <a:ext cx="3016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6470" name="AutoShape 88"/>
          <p:cNvCxnSpPr>
            <a:cxnSpLocks noChangeShapeType="1"/>
            <a:stCxn id="16463" idx="6"/>
            <a:endCxn id="16464" idx="2"/>
          </p:cNvCxnSpPr>
          <p:nvPr/>
        </p:nvCxnSpPr>
        <p:spPr bwMode="auto">
          <a:xfrm>
            <a:off x="5237163" y="2857500"/>
            <a:ext cx="3016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6471" name="AutoShape 89"/>
          <p:cNvCxnSpPr>
            <a:cxnSpLocks noChangeShapeType="1"/>
            <a:stCxn id="16450" idx="3"/>
            <a:endCxn id="16431" idx="2"/>
          </p:cNvCxnSpPr>
          <p:nvPr/>
        </p:nvCxnSpPr>
        <p:spPr bwMode="auto">
          <a:xfrm flipV="1">
            <a:off x="5767388" y="3890963"/>
            <a:ext cx="682625" cy="315912"/>
          </a:xfrm>
          <a:prstGeom prst="bentConnector2">
            <a:avLst/>
          </a:prstGeom>
          <a:noFill/>
          <a:ln w="9525" cap="rnd">
            <a:solidFill>
              <a:schemeClr val="tx1"/>
            </a:solidFill>
            <a:prstDash val="sysDot"/>
            <a:miter lim="800000"/>
            <a:headEnd/>
            <a:tailEnd/>
          </a:ln>
          <a:extLst>
            <a:ext uri="{909E8E84-426E-40dd-AFC4-6F175D3DCCD1}">
              <a14:hiddenFill xmlns="" xmlns:a14="http://schemas.microsoft.com/office/drawing/2010/main">
                <a:noFill/>
              </a14:hiddenFill>
            </a:ext>
          </a:extLst>
        </p:spPr>
      </p:cxnSp>
      <p:cxnSp>
        <p:nvCxnSpPr>
          <p:cNvPr id="16472" name="AutoShape 90"/>
          <p:cNvCxnSpPr>
            <a:cxnSpLocks noChangeShapeType="1"/>
            <a:stCxn id="16459" idx="3"/>
          </p:cNvCxnSpPr>
          <p:nvPr/>
        </p:nvCxnSpPr>
        <p:spPr bwMode="auto">
          <a:xfrm flipV="1">
            <a:off x="5767388" y="2889250"/>
            <a:ext cx="684212" cy="396875"/>
          </a:xfrm>
          <a:prstGeom prst="bentConnector4">
            <a:avLst>
              <a:gd name="adj1" fmla="val 19718"/>
              <a:gd name="adj2" fmla="val 157602"/>
            </a:avLst>
          </a:prstGeom>
          <a:noFill/>
          <a:ln w="9525" cap="rnd">
            <a:solidFill>
              <a:schemeClr val="tx1"/>
            </a:solidFill>
            <a:prstDash val="sysDot"/>
            <a:miter lim="800000"/>
            <a:headEnd/>
            <a:tailEnd/>
          </a:ln>
          <a:extLst>
            <a:ext uri="{909E8E84-426E-40dd-AFC4-6F175D3DCCD1}">
              <a14:hiddenFill xmlns="" xmlns:a14="http://schemas.microsoft.com/office/drawing/2010/main">
                <a:noFill/>
              </a14:hiddenFill>
            </a:ext>
          </a:extLst>
        </p:spPr>
      </p:cxnSp>
      <p:graphicFrame>
        <p:nvGraphicFramePr>
          <p:cNvPr id="16402" name="Object 91"/>
          <p:cNvGraphicFramePr>
            <a:graphicFrameLocks noChangeAspect="1"/>
          </p:cNvGraphicFramePr>
          <p:nvPr/>
        </p:nvGraphicFramePr>
        <p:xfrm>
          <a:off x="5505450" y="3962400"/>
          <a:ext cx="114300" cy="107950"/>
        </p:xfrm>
        <a:graphic>
          <a:graphicData uri="http://schemas.openxmlformats.org/presentationml/2006/ole">
            <mc:AlternateContent xmlns:mc="http://schemas.openxmlformats.org/markup-compatibility/2006">
              <mc:Choice xmlns:v="urn:schemas-microsoft-com:vml" Requires="v">
                <p:oleObj spid="_x0000_s16403" name="Equation" r:id="rId35" imgW="190440" imgH="177480" progId="Equation.DSMT4">
                  <p:embed/>
                </p:oleObj>
              </mc:Choice>
              <mc:Fallback>
                <p:oleObj name="Equation" r:id="rId35" imgW="190440" imgH="177480" progId="Equation.DSMT4">
                  <p:embed/>
                  <p:pic>
                    <p:nvPicPr>
                      <p:cNvPr id="16402" name="Object 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5450" y="3962400"/>
                        <a:ext cx="114300" cy="107950"/>
                      </a:xfrm>
                      <a:prstGeom prst="rect">
                        <a:avLst/>
                      </a:prstGeom>
                      <a:noFill/>
                      <a:ln>
                        <a:noFill/>
                      </a:ln>
                      <a:effectLst/>
                      <a:extLst>
                        <a:ext uri="{909E8E84-426E-40dd-AFC4-6F175D3DCCD1}">
                          <a14:hiddenFill xmlns="" xmlns:a14="http://schemas.microsoft.com/office/drawing/2010/main">
                            <a:solidFill>
                              <a:srgbClr val="99CC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73" name="Text Box 92"/>
          <p:cNvSpPr txBox="1">
            <a:spLocks noChangeArrowheads="1"/>
          </p:cNvSpPr>
          <p:nvPr/>
        </p:nvSpPr>
        <p:spPr bwMode="auto">
          <a:xfrm>
            <a:off x="4976813" y="3262313"/>
            <a:ext cx="195262"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6474" name="Text Box 93"/>
          <p:cNvSpPr txBox="1">
            <a:spLocks noChangeArrowheads="1"/>
          </p:cNvSpPr>
          <p:nvPr/>
        </p:nvSpPr>
        <p:spPr bwMode="auto">
          <a:xfrm>
            <a:off x="4972050" y="4186238"/>
            <a:ext cx="195263"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a:t>+</a:t>
            </a:r>
          </a:p>
        </p:txBody>
      </p:sp>
      <p:sp>
        <p:nvSpPr>
          <p:cNvPr id="16475" name="Text Box 94"/>
          <p:cNvSpPr txBox="1">
            <a:spLocks noChangeArrowheads="1"/>
          </p:cNvSpPr>
          <p:nvPr/>
        </p:nvSpPr>
        <p:spPr bwMode="auto">
          <a:xfrm>
            <a:off x="5032375" y="3032125"/>
            <a:ext cx="2444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sp>
        <p:nvSpPr>
          <p:cNvPr id="16476" name="Text Box 95"/>
          <p:cNvSpPr txBox="1">
            <a:spLocks noChangeArrowheads="1"/>
          </p:cNvSpPr>
          <p:nvPr/>
        </p:nvSpPr>
        <p:spPr bwMode="auto">
          <a:xfrm>
            <a:off x="5032375" y="3946525"/>
            <a:ext cx="2444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a:t>
            </a:r>
          </a:p>
        </p:txBody>
      </p:sp>
      <p:sp>
        <p:nvSpPr>
          <p:cNvPr id="16477" name="Oval 96"/>
          <p:cNvSpPr>
            <a:spLocks noChangeArrowheads="1"/>
          </p:cNvSpPr>
          <p:nvPr/>
        </p:nvSpPr>
        <p:spPr bwMode="auto">
          <a:xfrm>
            <a:off x="385763" y="2776538"/>
            <a:ext cx="304800" cy="304800"/>
          </a:xfrm>
          <a:prstGeom prst="ellipse">
            <a:avLst/>
          </a:prstGeom>
          <a:solidFill>
            <a:srgbClr val="FFFF00"/>
          </a:solidFill>
          <a:ln w="9525">
            <a:solidFill>
              <a:schemeClr val="tx1"/>
            </a:solidFill>
            <a:round/>
            <a:headEnd/>
            <a:tailEnd/>
          </a:ln>
        </p:spPr>
        <p:txBody>
          <a:bodyPr wrap="none" anchor="ctr"/>
          <a:lstStyle/>
          <a:p>
            <a:pPr algn="ctr" eaLnBrk="1" hangingPunct="1"/>
            <a:endParaRPr lang="en-US"/>
          </a:p>
        </p:txBody>
      </p:sp>
      <p:graphicFrame>
        <p:nvGraphicFramePr>
          <p:cNvPr id="16403" name="Object 97"/>
          <p:cNvGraphicFramePr>
            <a:graphicFrameLocks noChangeAspect="1"/>
          </p:cNvGraphicFramePr>
          <p:nvPr/>
        </p:nvGraphicFramePr>
        <p:xfrm>
          <a:off x="461963" y="2827338"/>
          <a:ext cx="152400" cy="203200"/>
        </p:xfrm>
        <a:graphic>
          <a:graphicData uri="http://schemas.openxmlformats.org/presentationml/2006/ole">
            <mc:AlternateContent xmlns:mc="http://schemas.openxmlformats.org/markup-compatibility/2006">
              <mc:Choice xmlns:v="urn:schemas-microsoft-com:vml" Requires="v">
                <p:oleObj spid="_x0000_s16404" name="Equation" r:id="rId36" imgW="152280" imgH="203040" progId="Equation.DSMT4">
                  <p:embed/>
                </p:oleObj>
              </mc:Choice>
              <mc:Fallback>
                <p:oleObj name="Equation" r:id="rId36" imgW="152280" imgH="203040" progId="Equation.DSMT4">
                  <p:embed/>
                  <p:pic>
                    <p:nvPicPr>
                      <p:cNvPr id="16403" name="Object 97"/>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61963" y="2827338"/>
                        <a:ext cx="152400" cy="203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6478" name="AutoShape 98"/>
          <p:cNvCxnSpPr>
            <a:cxnSpLocks noChangeShapeType="1"/>
            <a:stCxn id="16479" idx="6"/>
            <a:endCxn id="16554" idx="2"/>
          </p:cNvCxnSpPr>
          <p:nvPr/>
        </p:nvCxnSpPr>
        <p:spPr bwMode="auto">
          <a:xfrm>
            <a:off x="1185863" y="2928938"/>
            <a:ext cx="698500" cy="1587"/>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16404" name="Object 99"/>
          <p:cNvGraphicFramePr>
            <a:graphicFrameLocks noChangeAspect="1"/>
          </p:cNvGraphicFramePr>
          <p:nvPr/>
        </p:nvGraphicFramePr>
        <p:xfrm>
          <a:off x="1271588" y="2646363"/>
          <a:ext cx="228600" cy="266700"/>
        </p:xfrm>
        <a:graphic>
          <a:graphicData uri="http://schemas.openxmlformats.org/presentationml/2006/ole">
            <mc:AlternateContent xmlns:mc="http://schemas.openxmlformats.org/markup-compatibility/2006">
              <mc:Choice xmlns:v="urn:schemas-microsoft-com:vml" Requires="v">
                <p:oleObj spid="_x0000_s16405" name="Equation" r:id="rId38" imgW="228600" imgH="266400" progId="Equation.DSMT4">
                  <p:embed/>
                </p:oleObj>
              </mc:Choice>
              <mc:Fallback>
                <p:oleObj name="Equation" r:id="rId38" imgW="228600" imgH="266400" progId="Equation.DSMT4">
                  <p:embed/>
                  <p:pic>
                    <p:nvPicPr>
                      <p:cNvPr id="16404" name="Object 99"/>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271588" y="2646363"/>
                        <a:ext cx="228600"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79" name="AutoShape 100"/>
          <p:cNvSpPr>
            <a:spLocks noChangeArrowheads="1"/>
          </p:cNvSpPr>
          <p:nvPr/>
        </p:nvSpPr>
        <p:spPr bwMode="auto">
          <a:xfrm>
            <a:off x="1109663" y="2890838"/>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6480" name="AutoShape 101"/>
          <p:cNvCxnSpPr>
            <a:cxnSpLocks noChangeShapeType="1"/>
            <a:stCxn id="16477" idx="6"/>
            <a:endCxn id="16479" idx="2"/>
          </p:cNvCxnSpPr>
          <p:nvPr/>
        </p:nvCxnSpPr>
        <p:spPr bwMode="auto">
          <a:xfrm>
            <a:off x="690563" y="2928938"/>
            <a:ext cx="41910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nvGrpSpPr>
          <p:cNvPr id="16481" name="Group 102"/>
          <p:cNvGrpSpPr>
            <a:grpSpLocks/>
          </p:cNvGrpSpPr>
          <p:nvPr/>
        </p:nvGrpSpPr>
        <p:grpSpPr bwMode="auto">
          <a:xfrm>
            <a:off x="690563" y="1295400"/>
            <a:ext cx="914400" cy="1595438"/>
            <a:chOff x="435" y="816"/>
            <a:chExt cx="576" cy="1005"/>
          </a:xfrm>
        </p:grpSpPr>
        <p:sp>
          <p:nvSpPr>
            <p:cNvPr id="16543" name="AutoShape 103"/>
            <p:cNvSpPr>
              <a:spLocks noChangeArrowheads="1"/>
            </p:cNvSpPr>
            <p:nvPr/>
          </p:nvSpPr>
          <p:spPr bwMode="auto">
            <a:xfrm>
              <a:off x="435"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6411" name="Object 104"/>
            <p:cNvGraphicFramePr>
              <a:graphicFrameLocks noChangeAspect="1"/>
            </p:cNvGraphicFramePr>
            <p:nvPr/>
          </p:nvGraphicFramePr>
          <p:xfrm>
            <a:off x="455" y="824"/>
            <a:ext cx="536" cy="176"/>
          </p:xfrm>
          <a:graphic>
            <a:graphicData uri="http://schemas.openxmlformats.org/presentationml/2006/ole">
              <mc:AlternateContent xmlns:mc="http://schemas.openxmlformats.org/markup-compatibility/2006">
                <mc:Choice xmlns:v="urn:schemas-microsoft-com:vml" Requires="v">
                  <p:oleObj spid="_x0000_s16406" name="Equation" r:id="rId40" imgW="850680" imgH="279360" progId="Equation.DSMT4">
                    <p:embed/>
                  </p:oleObj>
                </mc:Choice>
                <mc:Fallback>
                  <p:oleObj name="Equation" r:id="rId40" imgW="850680" imgH="279360" progId="Equation.DSMT4">
                    <p:embed/>
                    <p:pic>
                      <p:nvPicPr>
                        <p:cNvPr id="16411" name="Object 10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55" y="824"/>
                          <a:ext cx="536"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6544" name="AutoShape 105"/>
            <p:cNvCxnSpPr>
              <a:cxnSpLocks noChangeShapeType="1"/>
              <a:stCxn id="16543" idx="2"/>
              <a:endCxn id="16479" idx="0"/>
            </p:cNvCxnSpPr>
            <p:nvPr/>
          </p:nvCxnSpPr>
          <p:spPr bwMode="auto">
            <a:xfrm rot="5400000">
              <a:off x="316" y="1415"/>
              <a:ext cx="813"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grpSp>
        <p:nvGrpSpPr>
          <p:cNvPr id="16483" name="Group 107"/>
          <p:cNvGrpSpPr>
            <a:grpSpLocks/>
          </p:cNvGrpSpPr>
          <p:nvPr/>
        </p:nvGrpSpPr>
        <p:grpSpPr bwMode="auto">
          <a:xfrm>
            <a:off x="7824788" y="1295400"/>
            <a:ext cx="914400" cy="1860550"/>
            <a:chOff x="4929" y="816"/>
            <a:chExt cx="576" cy="1172"/>
          </a:xfrm>
        </p:grpSpPr>
        <p:cxnSp>
          <p:nvCxnSpPr>
            <p:cNvPr id="16541" name="AutoShape 108"/>
            <p:cNvCxnSpPr>
              <a:cxnSpLocks noChangeShapeType="1"/>
              <a:stCxn id="16542" idx="2"/>
              <a:endCxn id="16427" idx="0"/>
            </p:cNvCxnSpPr>
            <p:nvPr/>
          </p:nvCxnSpPr>
          <p:spPr bwMode="auto">
            <a:xfrm>
              <a:off x="5217" y="1008"/>
              <a:ext cx="0" cy="98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6542" name="AutoShape 109"/>
            <p:cNvSpPr>
              <a:spLocks noChangeArrowheads="1"/>
            </p:cNvSpPr>
            <p:nvPr/>
          </p:nvSpPr>
          <p:spPr bwMode="auto">
            <a:xfrm>
              <a:off x="4929"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6410" name="Object 110"/>
            <p:cNvGraphicFramePr>
              <a:graphicFrameLocks noChangeAspect="1"/>
            </p:cNvGraphicFramePr>
            <p:nvPr/>
          </p:nvGraphicFramePr>
          <p:xfrm>
            <a:off x="4949" y="824"/>
            <a:ext cx="536" cy="176"/>
          </p:xfrm>
          <a:graphic>
            <a:graphicData uri="http://schemas.openxmlformats.org/presentationml/2006/ole">
              <mc:AlternateContent xmlns:mc="http://schemas.openxmlformats.org/markup-compatibility/2006">
                <mc:Choice xmlns:v="urn:schemas-microsoft-com:vml" Requires="v">
                  <p:oleObj spid="_x0000_s16407" name="Equation" r:id="rId42" imgW="850680" imgH="279360" progId="Equation.DSMT4">
                    <p:embed/>
                  </p:oleObj>
                </mc:Choice>
                <mc:Fallback>
                  <p:oleObj name="Equation" r:id="rId42" imgW="850680" imgH="279360" progId="Equation.DSMT4">
                    <p:embed/>
                    <p:pic>
                      <p:nvPicPr>
                        <p:cNvPr id="16410" name="Object 110"/>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949" y="824"/>
                          <a:ext cx="536"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484" name="Rectangle 111"/>
          <p:cNvSpPr>
            <a:spLocks noChangeArrowheads="1"/>
          </p:cNvSpPr>
          <p:nvPr/>
        </p:nvSpPr>
        <p:spPr bwMode="auto">
          <a:xfrm>
            <a:off x="3276600" y="31480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grpSp>
        <p:nvGrpSpPr>
          <p:cNvPr id="16485" name="Group 112"/>
          <p:cNvGrpSpPr>
            <a:grpSpLocks/>
          </p:cNvGrpSpPr>
          <p:nvPr/>
        </p:nvGrpSpPr>
        <p:grpSpPr bwMode="auto">
          <a:xfrm>
            <a:off x="3697288" y="1295400"/>
            <a:ext cx="914400" cy="1601788"/>
            <a:chOff x="2329" y="816"/>
            <a:chExt cx="576" cy="1009"/>
          </a:xfrm>
        </p:grpSpPr>
        <p:sp>
          <p:nvSpPr>
            <p:cNvPr id="16539" name="AutoShape 113"/>
            <p:cNvSpPr>
              <a:spLocks noChangeArrowheads="1"/>
            </p:cNvSpPr>
            <p:nvPr/>
          </p:nvSpPr>
          <p:spPr bwMode="auto">
            <a:xfrm>
              <a:off x="2329"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6409" name="Object 114"/>
            <p:cNvGraphicFramePr>
              <a:graphicFrameLocks noChangeAspect="1"/>
            </p:cNvGraphicFramePr>
            <p:nvPr/>
          </p:nvGraphicFramePr>
          <p:xfrm>
            <a:off x="2345" y="824"/>
            <a:ext cx="544" cy="176"/>
          </p:xfrm>
          <a:graphic>
            <a:graphicData uri="http://schemas.openxmlformats.org/presentationml/2006/ole">
              <mc:AlternateContent xmlns:mc="http://schemas.openxmlformats.org/markup-compatibility/2006">
                <mc:Choice xmlns:v="urn:schemas-microsoft-com:vml" Requires="v">
                  <p:oleObj spid="_x0000_s16408" name="Equation" r:id="rId44" imgW="863280" imgH="279360" progId="Equation.DSMT4">
                    <p:embed/>
                  </p:oleObj>
                </mc:Choice>
                <mc:Fallback>
                  <p:oleObj name="Equation" r:id="rId44" imgW="863280" imgH="279360" progId="Equation.DSMT4">
                    <p:embed/>
                    <p:pic>
                      <p:nvPicPr>
                        <p:cNvPr id="16409" name="Object 114"/>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345" y="824"/>
                          <a:ext cx="544"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6540" name="AutoShape 115"/>
            <p:cNvCxnSpPr>
              <a:cxnSpLocks noChangeShapeType="1"/>
              <a:stCxn id="16539" idx="2"/>
              <a:endCxn id="16530" idx="0"/>
            </p:cNvCxnSpPr>
            <p:nvPr/>
          </p:nvCxnSpPr>
          <p:spPr bwMode="auto">
            <a:xfrm rot="5400000">
              <a:off x="2208" y="1417"/>
              <a:ext cx="817"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16486" name="AutoShape 116"/>
          <p:cNvSpPr>
            <a:spLocks noChangeArrowheads="1"/>
          </p:cNvSpPr>
          <p:nvPr/>
        </p:nvSpPr>
        <p:spPr bwMode="auto">
          <a:xfrm>
            <a:off x="6910388" y="4875213"/>
            <a:ext cx="1587" cy="1587"/>
          </a:xfrm>
          <a:prstGeom prst="flowChartConnec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6487" name="Rectangle 117"/>
          <p:cNvSpPr>
            <a:spLocks noChangeArrowheads="1"/>
          </p:cNvSpPr>
          <p:nvPr/>
        </p:nvSpPr>
        <p:spPr bwMode="auto">
          <a:xfrm>
            <a:off x="533400" y="5380038"/>
            <a:ext cx="152400" cy="152400"/>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16488" name="Text Box 118"/>
          <p:cNvSpPr txBox="1">
            <a:spLocks noChangeArrowheads="1"/>
          </p:cNvSpPr>
          <p:nvPr/>
        </p:nvSpPr>
        <p:spPr bwMode="auto">
          <a:xfrm>
            <a:off x="685800" y="5334000"/>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Player</a:t>
            </a:r>
          </a:p>
        </p:txBody>
      </p:sp>
      <p:sp>
        <p:nvSpPr>
          <p:cNvPr id="16489" name="Rectangle 119"/>
          <p:cNvSpPr>
            <a:spLocks noChangeArrowheads="1"/>
          </p:cNvSpPr>
          <p:nvPr/>
        </p:nvSpPr>
        <p:spPr bwMode="auto">
          <a:xfrm>
            <a:off x="533400" y="5805488"/>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490" name="Text Box 120"/>
          <p:cNvSpPr txBox="1">
            <a:spLocks noChangeArrowheads="1"/>
          </p:cNvSpPr>
          <p:nvPr/>
        </p:nvSpPr>
        <p:spPr bwMode="auto">
          <a:xfrm>
            <a:off x="685800" y="5759450"/>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Feedback Controller</a:t>
            </a:r>
          </a:p>
        </p:txBody>
      </p:sp>
      <p:sp>
        <p:nvSpPr>
          <p:cNvPr id="16491" name="Text Box 121"/>
          <p:cNvSpPr txBox="1">
            <a:spLocks noChangeArrowheads="1"/>
          </p:cNvSpPr>
          <p:nvPr/>
        </p:nvSpPr>
        <p:spPr bwMode="auto">
          <a:xfrm>
            <a:off x="685800" y="6232525"/>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System Input</a:t>
            </a:r>
          </a:p>
        </p:txBody>
      </p:sp>
      <p:sp>
        <p:nvSpPr>
          <p:cNvPr id="16492" name="Text Box 122"/>
          <p:cNvSpPr txBox="1">
            <a:spLocks noChangeArrowheads="1"/>
          </p:cNvSpPr>
          <p:nvPr/>
        </p:nvSpPr>
        <p:spPr bwMode="auto">
          <a:xfrm>
            <a:off x="2438400" y="5334000"/>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Noise</a:t>
            </a:r>
          </a:p>
        </p:txBody>
      </p:sp>
      <p:sp>
        <p:nvSpPr>
          <p:cNvPr id="16493" name="Rectangle 123"/>
          <p:cNvSpPr>
            <a:spLocks noChangeArrowheads="1"/>
          </p:cNvSpPr>
          <p:nvPr/>
        </p:nvSpPr>
        <p:spPr bwMode="auto">
          <a:xfrm>
            <a:off x="533400" y="6034088"/>
            <a:ext cx="152400" cy="152400"/>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16494" name="Text Box 124"/>
          <p:cNvSpPr txBox="1">
            <a:spLocks noChangeArrowheads="1"/>
          </p:cNvSpPr>
          <p:nvPr/>
        </p:nvSpPr>
        <p:spPr bwMode="auto">
          <a:xfrm>
            <a:off x="685800" y="5988050"/>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Input Weighting</a:t>
            </a:r>
          </a:p>
        </p:txBody>
      </p:sp>
      <p:sp>
        <p:nvSpPr>
          <p:cNvPr id="16495" name="Text Box 125"/>
          <p:cNvSpPr txBox="1">
            <a:spLocks noChangeArrowheads="1"/>
          </p:cNvSpPr>
          <p:nvPr/>
        </p:nvSpPr>
        <p:spPr bwMode="auto">
          <a:xfrm>
            <a:off x="2438400" y="5546725"/>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Positive Feedback (Set Point)</a:t>
            </a:r>
          </a:p>
        </p:txBody>
      </p:sp>
      <p:sp>
        <p:nvSpPr>
          <p:cNvPr id="16496" name="Text Box 126"/>
          <p:cNvSpPr txBox="1">
            <a:spLocks noChangeArrowheads="1"/>
          </p:cNvSpPr>
          <p:nvPr/>
        </p:nvSpPr>
        <p:spPr bwMode="auto">
          <a:xfrm>
            <a:off x="2438400" y="5775325"/>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Negative Feedback</a:t>
            </a:r>
          </a:p>
        </p:txBody>
      </p:sp>
      <p:sp>
        <p:nvSpPr>
          <p:cNvPr id="16497" name="Text Box 127"/>
          <p:cNvSpPr txBox="1">
            <a:spLocks noChangeArrowheads="1"/>
          </p:cNvSpPr>
          <p:nvPr/>
        </p:nvSpPr>
        <p:spPr bwMode="auto">
          <a:xfrm>
            <a:off x="2438400" y="6003925"/>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Junction (or Summation)</a:t>
            </a:r>
          </a:p>
        </p:txBody>
      </p:sp>
      <p:sp>
        <p:nvSpPr>
          <p:cNvPr id="16498" name="AutoShape 128"/>
          <p:cNvSpPr>
            <a:spLocks noChangeArrowheads="1"/>
          </p:cNvSpPr>
          <p:nvPr/>
        </p:nvSpPr>
        <p:spPr bwMode="auto">
          <a:xfrm>
            <a:off x="304800" y="5181600"/>
            <a:ext cx="3886200" cy="1447800"/>
          </a:xfrm>
          <a:prstGeom prst="flowChartAlternate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16499" name="Group 129"/>
          <p:cNvGrpSpPr>
            <a:grpSpLocks/>
          </p:cNvGrpSpPr>
          <p:nvPr/>
        </p:nvGrpSpPr>
        <p:grpSpPr bwMode="auto">
          <a:xfrm>
            <a:off x="538163" y="1295400"/>
            <a:ext cx="4622800" cy="1562100"/>
            <a:chOff x="339" y="816"/>
            <a:chExt cx="2912" cy="984"/>
          </a:xfrm>
        </p:grpSpPr>
        <p:grpSp>
          <p:nvGrpSpPr>
            <p:cNvPr id="16532" name="Group 130"/>
            <p:cNvGrpSpPr>
              <a:grpSpLocks/>
            </p:cNvGrpSpPr>
            <p:nvPr/>
          </p:nvGrpSpPr>
          <p:grpSpPr bwMode="auto">
            <a:xfrm>
              <a:off x="1431" y="816"/>
              <a:ext cx="576" cy="524"/>
              <a:chOff x="1431" y="816"/>
              <a:chExt cx="576" cy="524"/>
            </a:xfrm>
          </p:grpSpPr>
          <p:sp>
            <p:nvSpPr>
              <p:cNvPr id="16537" name="AutoShape 131"/>
              <p:cNvSpPr>
                <a:spLocks noChangeArrowheads="1"/>
              </p:cNvSpPr>
              <p:nvPr/>
            </p:nvSpPr>
            <p:spPr bwMode="auto">
              <a:xfrm>
                <a:off x="1431" y="816"/>
                <a:ext cx="576"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6408" name="Object 132"/>
              <p:cNvGraphicFramePr>
                <a:graphicFrameLocks noChangeAspect="1"/>
              </p:cNvGraphicFramePr>
              <p:nvPr/>
            </p:nvGraphicFramePr>
            <p:xfrm>
              <a:off x="1467" y="824"/>
              <a:ext cx="504" cy="176"/>
            </p:xfrm>
            <a:graphic>
              <a:graphicData uri="http://schemas.openxmlformats.org/presentationml/2006/ole">
                <mc:AlternateContent xmlns:mc="http://schemas.openxmlformats.org/markup-compatibility/2006">
                  <mc:Choice xmlns:v="urn:schemas-microsoft-com:vml" Requires="v">
                    <p:oleObj spid="_x0000_s16409" name="Equation" r:id="rId46" imgW="799920" imgH="279360" progId="Equation.DSMT4">
                      <p:embed/>
                    </p:oleObj>
                  </mc:Choice>
                  <mc:Fallback>
                    <p:oleObj name="Equation" r:id="rId46" imgW="799920" imgH="279360" progId="Equation.DSMT4">
                      <p:embed/>
                      <p:pic>
                        <p:nvPicPr>
                          <p:cNvPr id="16408" name="Object 132"/>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467" y="824"/>
                            <a:ext cx="504"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6538" name="AutoShape 133"/>
              <p:cNvCxnSpPr>
                <a:cxnSpLocks noChangeShapeType="1"/>
                <a:stCxn id="16537" idx="2"/>
                <a:endCxn id="16535" idx="0"/>
              </p:cNvCxnSpPr>
              <p:nvPr/>
            </p:nvCxnSpPr>
            <p:spPr bwMode="auto">
              <a:xfrm rot="5400000">
                <a:off x="1553" y="1174"/>
                <a:ext cx="332"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grpSp>
          <p:nvGrpSpPr>
            <p:cNvPr id="16533" name="Group 134"/>
            <p:cNvGrpSpPr>
              <a:grpSpLocks/>
            </p:cNvGrpSpPr>
            <p:nvPr/>
          </p:nvGrpSpPr>
          <p:grpSpPr bwMode="auto">
            <a:xfrm>
              <a:off x="339" y="1340"/>
              <a:ext cx="2912" cy="460"/>
              <a:chOff x="339" y="1340"/>
              <a:chExt cx="2912" cy="460"/>
            </a:xfrm>
          </p:grpSpPr>
          <p:cxnSp>
            <p:nvCxnSpPr>
              <p:cNvPr id="16534" name="AutoShape 135"/>
              <p:cNvCxnSpPr>
                <a:cxnSpLocks noChangeShapeType="1"/>
                <a:stCxn id="16477" idx="0"/>
                <a:endCxn id="16535" idx="2"/>
              </p:cNvCxnSpPr>
              <p:nvPr/>
            </p:nvCxnSpPr>
            <p:spPr bwMode="auto">
              <a:xfrm rot="-5400000">
                <a:off x="824" y="879"/>
                <a:ext cx="385" cy="1356"/>
              </a:xfrm>
              <a:prstGeom prst="bentConnector2">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16535" name="AutoShape 136"/>
              <p:cNvSpPr>
                <a:spLocks noChangeArrowheads="1"/>
              </p:cNvSpPr>
              <p:nvPr/>
            </p:nvSpPr>
            <p:spPr bwMode="auto">
              <a:xfrm>
                <a:off x="1695" y="1340"/>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6536" name="AutoShape 137"/>
              <p:cNvCxnSpPr>
                <a:cxnSpLocks noChangeShapeType="1"/>
                <a:stCxn id="16535" idx="6"/>
                <a:endCxn id="16463" idx="2"/>
              </p:cNvCxnSpPr>
              <p:nvPr/>
            </p:nvCxnSpPr>
            <p:spPr bwMode="auto">
              <a:xfrm>
                <a:off x="1743" y="1364"/>
                <a:ext cx="1508" cy="436"/>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grpSp>
      <p:grpSp>
        <p:nvGrpSpPr>
          <p:cNvPr id="16500" name="Group 138"/>
          <p:cNvGrpSpPr>
            <a:grpSpLocks/>
          </p:cNvGrpSpPr>
          <p:nvPr/>
        </p:nvGrpSpPr>
        <p:grpSpPr bwMode="auto">
          <a:xfrm>
            <a:off x="3795713" y="2897188"/>
            <a:ext cx="1365250" cy="879475"/>
            <a:chOff x="2391" y="1825"/>
            <a:chExt cx="860" cy="554"/>
          </a:xfrm>
        </p:grpSpPr>
        <p:cxnSp>
          <p:nvCxnSpPr>
            <p:cNvPr id="16529" name="AutoShape 139"/>
            <p:cNvCxnSpPr>
              <a:cxnSpLocks noChangeShapeType="1"/>
              <a:stCxn id="16418" idx="3"/>
              <a:endCxn id="16530" idx="2"/>
            </p:cNvCxnSpPr>
            <p:nvPr/>
          </p:nvCxnSpPr>
          <p:spPr bwMode="auto">
            <a:xfrm>
              <a:off x="2391" y="1846"/>
              <a:ext cx="202" cy="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16407" name="Object 140"/>
            <p:cNvGraphicFramePr>
              <a:graphicFrameLocks noChangeAspect="1"/>
            </p:cNvGraphicFramePr>
            <p:nvPr/>
          </p:nvGraphicFramePr>
          <p:xfrm>
            <a:off x="2487" y="1866"/>
            <a:ext cx="152" cy="152"/>
          </p:xfrm>
          <a:graphic>
            <a:graphicData uri="http://schemas.openxmlformats.org/presentationml/2006/ole">
              <mc:AlternateContent xmlns:mc="http://schemas.openxmlformats.org/markup-compatibility/2006">
                <mc:Choice xmlns:v="urn:schemas-microsoft-com:vml" Requires="v">
                  <p:oleObj spid="_x0000_s16410" name="Equation" r:id="rId48" imgW="241200" imgH="241200" progId="Equation.DSMT4">
                    <p:embed/>
                  </p:oleObj>
                </mc:Choice>
                <mc:Fallback>
                  <p:oleObj name="Equation" r:id="rId48" imgW="241200" imgH="241200" progId="Equation.DSMT4">
                    <p:embed/>
                    <p:pic>
                      <p:nvPicPr>
                        <p:cNvPr id="16407" name="Object 140"/>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487" y="1866"/>
                          <a:ext cx="152" cy="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530" name="AutoShape 141"/>
            <p:cNvSpPr>
              <a:spLocks noChangeArrowheads="1"/>
            </p:cNvSpPr>
            <p:nvPr/>
          </p:nvSpPr>
          <p:spPr bwMode="auto">
            <a:xfrm>
              <a:off x="2593" y="1825"/>
              <a:ext cx="48" cy="48"/>
            </a:xfrm>
            <a:prstGeom prst="flowChartConnector">
              <a:avLst/>
            </a:prstGeom>
            <a:solidFill>
              <a:srgbClr val="00FFFF"/>
            </a:solidFill>
            <a:ln w="9525">
              <a:solidFill>
                <a:schemeClr val="tx1"/>
              </a:solidFill>
              <a:round/>
              <a:headEnd/>
              <a:tailEnd/>
            </a:ln>
          </p:spPr>
          <p:txBody>
            <a:bodyPr wrap="none" anchor="ctr"/>
            <a:lstStyle/>
            <a:p>
              <a:endParaRPr lang="en-US"/>
            </a:p>
          </p:txBody>
        </p:sp>
        <p:cxnSp>
          <p:nvCxnSpPr>
            <p:cNvPr id="16531" name="AutoShape 142"/>
            <p:cNvCxnSpPr>
              <a:cxnSpLocks noChangeShapeType="1"/>
              <a:stCxn id="16530" idx="6"/>
              <a:endCxn id="16453" idx="2"/>
            </p:cNvCxnSpPr>
            <p:nvPr/>
          </p:nvCxnSpPr>
          <p:spPr bwMode="auto">
            <a:xfrm>
              <a:off x="2641" y="1849"/>
              <a:ext cx="610" cy="530"/>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sp>
        <p:nvSpPr>
          <p:cNvPr id="16501" name="AutoShape 143"/>
          <p:cNvSpPr>
            <a:spLocks noChangeArrowheads="1"/>
          </p:cNvSpPr>
          <p:nvPr/>
        </p:nvSpPr>
        <p:spPr bwMode="auto">
          <a:xfrm>
            <a:off x="2286000" y="6096000"/>
            <a:ext cx="76200" cy="76200"/>
          </a:xfrm>
          <a:prstGeom prst="flowChartConnector">
            <a:avLst/>
          </a:prstGeom>
          <a:solidFill>
            <a:srgbClr val="00FFFF"/>
          </a:solidFill>
          <a:ln w="9525">
            <a:solidFill>
              <a:schemeClr val="tx1"/>
            </a:solidFill>
            <a:round/>
            <a:headEnd/>
            <a:tailEnd/>
          </a:ln>
        </p:spPr>
        <p:txBody>
          <a:bodyPr wrap="none" anchor="ctr"/>
          <a:lstStyle/>
          <a:p>
            <a:endParaRPr lang="en-US"/>
          </a:p>
        </p:txBody>
      </p:sp>
      <p:sp>
        <p:nvSpPr>
          <p:cNvPr id="16502" name="Oval 144"/>
          <p:cNvSpPr>
            <a:spLocks noChangeArrowheads="1"/>
          </p:cNvSpPr>
          <p:nvPr/>
        </p:nvSpPr>
        <p:spPr bwMode="auto">
          <a:xfrm>
            <a:off x="533400" y="6278563"/>
            <a:ext cx="152400" cy="152400"/>
          </a:xfrm>
          <a:prstGeom prst="ellipse">
            <a:avLst/>
          </a:prstGeom>
          <a:solidFill>
            <a:srgbClr val="FFFF00"/>
          </a:solidFill>
          <a:ln w="9525">
            <a:solidFill>
              <a:schemeClr val="tx1"/>
            </a:solidFill>
            <a:round/>
            <a:headEnd/>
            <a:tailEnd/>
          </a:ln>
        </p:spPr>
        <p:txBody>
          <a:bodyPr wrap="none" anchor="ctr"/>
          <a:lstStyle/>
          <a:p>
            <a:endParaRPr lang="en-US"/>
          </a:p>
        </p:txBody>
      </p:sp>
      <p:cxnSp>
        <p:nvCxnSpPr>
          <p:cNvPr id="16503" name="AutoShape 145"/>
          <p:cNvCxnSpPr>
            <a:cxnSpLocks noChangeShapeType="1"/>
          </p:cNvCxnSpPr>
          <p:nvPr/>
        </p:nvCxnSpPr>
        <p:spPr bwMode="auto">
          <a:xfrm>
            <a:off x="2209800" y="5897563"/>
            <a:ext cx="228600" cy="0"/>
          </a:xfrm>
          <a:prstGeom prst="straightConnector1">
            <a:avLst/>
          </a:prstGeom>
          <a:noFill/>
          <a:ln w="12700">
            <a:solidFill>
              <a:srgbClr val="0000FF"/>
            </a:solidFill>
            <a:round/>
            <a:headEnd/>
            <a:tailEnd type="triangle" w="med" len="med"/>
          </a:ln>
          <a:extLst>
            <a:ext uri="{909E8E84-426E-40dd-AFC4-6F175D3DCCD1}">
              <a14:hiddenFill xmlns="" xmlns:a14="http://schemas.microsoft.com/office/drawing/2010/main">
                <a:noFill/>
              </a14:hiddenFill>
            </a:ext>
          </a:extLst>
        </p:spPr>
      </p:cxnSp>
      <p:cxnSp>
        <p:nvCxnSpPr>
          <p:cNvPr id="16504" name="AutoShape 146"/>
          <p:cNvCxnSpPr>
            <a:cxnSpLocks noChangeShapeType="1"/>
          </p:cNvCxnSpPr>
          <p:nvPr/>
        </p:nvCxnSpPr>
        <p:spPr bwMode="auto">
          <a:xfrm>
            <a:off x="2209800" y="5668963"/>
            <a:ext cx="228600" cy="0"/>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sp>
        <p:nvSpPr>
          <p:cNvPr id="16505" name="AutoShape 147"/>
          <p:cNvSpPr>
            <a:spLocks noChangeArrowheads="1"/>
          </p:cNvSpPr>
          <p:nvPr/>
        </p:nvSpPr>
        <p:spPr bwMode="auto">
          <a:xfrm>
            <a:off x="2247900" y="5380038"/>
            <a:ext cx="152400" cy="152400"/>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sp>
        <p:nvSpPr>
          <p:cNvPr id="16506" name="Rectangle 148"/>
          <p:cNvSpPr>
            <a:spLocks noChangeArrowheads="1"/>
          </p:cNvSpPr>
          <p:nvPr/>
        </p:nvSpPr>
        <p:spPr bwMode="auto">
          <a:xfrm>
            <a:off x="533400" y="5592763"/>
            <a:ext cx="152400" cy="152400"/>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6507" name="Text Box 149"/>
          <p:cNvSpPr txBox="1">
            <a:spLocks noChangeArrowheads="1"/>
          </p:cNvSpPr>
          <p:nvPr/>
        </p:nvSpPr>
        <p:spPr bwMode="auto">
          <a:xfrm>
            <a:off x="685800" y="5546725"/>
            <a:ext cx="1752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000"/>
              <a:t>Filter</a:t>
            </a:r>
          </a:p>
        </p:txBody>
      </p:sp>
      <p:grpSp>
        <p:nvGrpSpPr>
          <p:cNvPr id="16508" name="Group 150"/>
          <p:cNvGrpSpPr>
            <a:grpSpLocks/>
          </p:cNvGrpSpPr>
          <p:nvPr/>
        </p:nvGrpSpPr>
        <p:grpSpPr bwMode="auto">
          <a:xfrm>
            <a:off x="1960563" y="4419600"/>
            <a:ext cx="2859087" cy="76200"/>
            <a:chOff x="1235" y="2784"/>
            <a:chExt cx="1801" cy="48"/>
          </a:xfrm>
        </p:grpSpPr>
        <p:cxnSp>
          <p:nvCxnSpPr>
            <p:cNvPr id="16526" name="AutoShape 151"/>
            <p:cNvCxnSpPr>
              <a:cxnSpLocks noChangeShapeType="1"/>
              <a:stCxn id="16527" idx="6"/>
              <a:endCxn id="16429" idx="2"/>
            </p:cNvCxnSpPr>
            <p:nvPr/>
          </p:nvCxnSpPr>
          <p:spPr bwMode="auto">
            <a:xfrm>
              <a:off x="1968" y="2808"/>
              <a:ext cx="1068" cy="0"/>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sp>
          <p:nvSpPr>
            <p:cNvPr id="16527" name="AutoShape 152"/>
            <p:cNvSpPr>
              <a:spLocks noChangeArrowheads="1"/>
            </p:cNvSpPr>
            <p:nvPr/>
          </p:nvSpPr>
          <p:spPr bwMode="auto">
            <a:xfrm>
              <a:off x="1920" y="2784"/>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cxnSp>
          <p:nvCxnSpPr>
            <p:cNvPr id="16528" name="AutoShape 153"/>
            <p:cNvCxnSpPr>
              <a:cxnSpLocks noChangeShapeType="1"/>
              <a:stCxn id="16516" idx="6"/>
              <a:endCxn id="16527" idx="2"/>
            </p:cNvCxnSpPr>
            <p:nvPr/>
          </p:nvCxnSpPr>
          <p:spPr bwMode="auto">
            <a:xfrm>
              <a:off x="1235" y="2808"/>
              <a:ext cx="685" cy="0"/>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grpSp>
      <p:grpSp>
        <p:nvGrpSpPr>
          <p:cNvPr id="16509" name="Group 154"/>
          <p:cNvGrpSpPr>
            <a:grpSpLocks/>
          </p:cNvGrpSpPr>
          <p:nvPr/>
        </p:nvGrpSpPr>
        <p:grpSpPr bwMode="auto">
          <a:xfrm>
            <a:off x="2566988" y="4495800"/>
            <a:ext cx="1038225" cy="561975"/>
            <a:chOff x="1617" y="2832"/>
            <a:chExt cx="654" cy="354"/>
          </a:xfrm>
        </p:grpSpPr>
        <p:sp>
          <p:nvSpPr>
            <p:cNvPr id="16524" name="AutoShape 155"/>
            <p:cNvSpPr>
              <a:spLocks noChangeArrowheads="1"/>
            </p:cNvSpPr>
            <p:nvPr/>
          </p:nvSpPr>
          <p:spPr bwMode="auto">
            <a:xfrm>
              <a:off x="1617" y="2994"/>
              <a:ext cx="654"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6406" name="Object 156"/>
            <p:cNvGraphicFramePr>
              <a:graphicFrameLocks noChangeAspect="1"/>
            </p:cNvGraphicFramePr>
            <p:nvPr/>
          </p:nvGraphicFramePr>
          <p:xfrm>
            <a:off x="1632" y="3002"/>
            <a:ext cx="624" cy="176"/>
          </p:xfrm>
          <a:graphic>
            <a:graphicData uri="http://schemas.openxmlformats.org/presentationml/2006/ole">
              <mc:AlternateContent xmlns:mc="http://schemas.openxmlformats.org/markup-compatibility/2006">
                <mc:Choice xmlns:v="urn:schemas-microsoft-com:vml" Requires="v">
                  <p:oleObj spid="_x0000_s16411" name="Equation" r:id="rId50" imgW="990360" imgH="279360" progId="Equation.DSMT4">
                    <p:embed/>
                  </p:oleObj>
                </mc:Choice>
                <mc:Fallback>
                  <p:oleObj name="Equation" r:id="rId50" imgW="990360" imgH="279360" progId="Equation.DSMT4">
                    <p:embed/>
                    <p:pic>
                      <p:nvPicPr>
                        <p:cNvPr id="16406" name="Object 156"/>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632" y="3002"/>
                          <a:ext cx="624"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6525" name="AutoShape 157"/>
            <p:cNvCxnSpPr>
              <a:cxnSpLocks noChangeShapeType="1"/>
              <a:stCxn id="16524" idx="0"/>
              <a:endCxn id="16527" idx="4"/>
            </p:cNvCxnSpPr>
            <p:nvPr/>
          </p:nvCxnSpPr>
          <p:spPr bwMode="auto">
            <a:xfrm rot="-5400000">
              <a:off x="1863" y="2913"/>
              <a:ext cx="162"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grpSp>
        <p:nvGrpSpPr>
          <p:cNvPr id="16510" name="Group 158"/>
          <p:cNvGrpSpPr>
            <a:grpSpLocks/>
          </p:cNvGrpSpPr>
          <p:nvPr/>
        </p:nvGrpSpPr>
        <p:grpSpPr bwMode="auto">
          <a:xfrm>
            <a:off x="671513" y="4133850"/>
            <a:ext cx="1214437" cy="923925"/>
            <a:chOff x="423" y="2604"/>
            <a:chExt cx="765" cy="582"/>
          </a:xfrm>
        </p:grpSpPr>
        <p:sp>
          <p:nvSpPr>
            <p:cNvPr id="16522" name="AutoShape 159"/>
            <p:cNvSpPr>
              <a:spLocks noChangeArrowheads="1"/>
            </p:cNvSpPr>
            <p:nvPr/>
          </p:nvSpPr>
          <p:spPr bwMode="auto">
            <a:xfrm>
              <a:off x="423" y="2994"/>
              <a:ext cx="654" cy="192"/>
            </a:xfrm>
            <a:prstGeom prst="flowChartAlternateProcess">
              <a:avLst/>
            </a:prstGeom>
            <a:solidFill>
              <a:srgbClr val="FF9900"/>
            </a:solidFill>
            <a:ln w="9525">
              <a:solidFill>
                <a:schemeClr val="tx1"/>
              </a:solidFill>
              <a:miter lim="800000"/>
              <a:headEnd/>
              <a:tailEnd/>
            </a:ln>
          </p:spPr>
          <p:txBody>
            <a:bodyPr wrap="none" anchor="ctr"/>
            <a:lstStyle/>
            <a:p>
              <a:endParaRPr lang="en-US"/>
            </a:p>
          </p:txBody>
        </p:sp>
        <p:graphicFrame>
          <p:nvGraphicFramePr>
            <p:cNvPr id="16405" name="Object 160"/>
            <p:cNvGraphicFramePr>
              <a:graphicFrameLocks noChangeAspect="1"/>
            </p:cNvGraphicFramePr>
            <p:nvPr/>
          </p:nvGraphicFramePr>
          <p:xfrm>
            <a:off x="426" y="3002"/>
            <a:ext cx="648" cy="176"/>
          </p:xfrm>
          <a:graphic>
            <a:graphicData uri="http://schemas.openxmlformats.org/presentationml/2006/ole">
              <mc:AlternateContent xmlns:mc="http://schemas.openxmlformats.org/markup-compatibility/2006">
                <mc:Choice xmlns:v="urn:schemas-microsoft-com:vml" Requires="v">
                  <p:oleObj spid="_x0000_s16412" name="Equation" r:id="rId52" imgW="1028520" imgH="279360" progId="Equation.DSMT4">
                    <p:embed/>
                  </p:oleObj>
                </mc:Choice>
                <mc:Fallback>
                  <p:oleObj name="Equation" r:id="rId52" imgW="1028520" imgH="279360" progId="Equation.DSMT4">
                    <p:embed/>
                    <p:pic>
                      <p:nvPicPr>
                        <p:cNvPr id="16405" name="Object 160"/>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26" y="3002"/>
                          <a:ext cx="648" cy="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6523" name="AutoShape 161"/>
            <p:cNvCxnSpPr>
              <a:cxnSpLocks noChangeShapeType="1"/>
              <a:stCxn id="16522" idx="0"/>
              <a:endCxn id="16520" idx="2"/>
            </p:cNvCxnSpPr>
            <p:nvPr/>
          </p:nvCxnSpPr>
          <p:spPr bwMode="auto">
            <a:xfrm rot="-5400000">
              <a:off x="774" y="2580"/>
              <a:ext cx="390" cy="438"/>
            </a:xfrm>
            <a:prstGeom prst="bentConnector2">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grpSp>
        <p:nvGrpSpPr>
          <p:cNvPr id="16511" name="Group 162"/>
          <p:cNvGrpSpPr>
            <a:grpSpLocks/>
          </p:cNvGrpSpPr>
          <p:nvPr/>
        </p:nvGrpSpPr>
        <p:grpSpPr bwMode="auto">
          <a:xfrm>
            <a:off x="538163" y="3081338"/>
            <a:ext cx="2876550" cy="1414462"/>
            <a:chOff x="339" y="1941"/>
            <a:chExt cx="1812" cy="891"/>
          </a:xfrm>
        </p:grpSpPr>
        <p:cxnSp>
          <p:nvCxnSpPr>
            <p:cNvPr id="16513" name="AutoShape 163"/>
            <p:cNvCxnSpPr>
              <a:cxnSpLocks noChangeShapeType="1"/>
              <a:stCxn id="16515" idx="6"/>
              <a:endCxn id="16419" idx="4"/>
            </p:cNvCxnSpPr>
            <p:nvPr/>
          </p:nvCxnSpPr>
          <p:spPr bwMode="auto">
            <a:xfrm flipV="1">
              <a:off x="1235" y="2180"/>
              <a:ext cx="916" cy="156"/>
            </a:xfrm>
            <a:prstGeom prst="bentConnector2">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grpSp>
          <p:nvGrpSpPr>
            <p:cNvPr id="16514" name="Group 164"/>
            <p:cNvGrpSpPr>
              <a:grpSpLocks/>
            </p:cNvGrpSpPr>
            <p:nvPr/>
          </p:nvGrpSpPr>
          <p:grpSpPr bwMode="auto">
            <a:xfrm>
              <a:off x="339" y="1941"/>
              <a:ext cx="897" cy="891"/>
              <a:chOff x="339" y="1941"/>
              <a:chExt cx="897" cy="891"/>
            </a:xfrm>
          </p:grpSpPr>
          <p:sp>
            <p:nvSpPr>
              <p:cNvPr id="16515" name="AutoShape 165"/>
              <p:cNvSpPr>
                <a:spLocks noChangeArrowheads="1"/>
              </p:cNvSpPr>
              <p:nvPr/>
            </p:nvSpPr>
            <p:spPr bwMode="auto">
              <a:xfrm>
                <a:off x="1187" y="2312"/>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16516" name="AutoShape 166"/>
              <p:cNvSpPr>
                <a:spLocks noChangeArrowheads="1"/>
              </p:cNvSpPr>
              <p:nvPr/>
            </p:nvSpPr>
            <p:spPr bwMode="auto">
              <a:xfrm>
                <a:off x="1187" y="2784"/>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cxnSp>
            <p:nvCxnSpPr>
              <p:cNvPr id="16517" name="AutoShape 167"/>
              <p:cNvCxnSpPr>
                <a:cxnSpLocks noChangeShapeType="1"/>
                <a:stCxn id="16520" idx="0"/>
                <a:endCxn id="16515" idx="4"/>
              </p:cNvCxnSpPr>
              <p:nvPr/>
            </p:nvCxnSpPr>
            <p:spPr bwMode="auto">
              <a:xfrm flipH="1" flipV="1">
                <a:off x="1211" y="2360"/>
                <a:ext cx="1" cy="220"/>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cxnSp>
            <p:nvCxnSpPr>
              <p:cNvPr id="16518" name="AutoShape 168"/>
              <p:cNvCxnSpPr>
                <a:cxnSpLocks noChangeShapeType="1"/>
                <a:stCxn id="16477" idx="4"/>
                <a:endCxn id="16516" idx="2"/>
              </p:cNvCxnSpPr>
              <p:nvPr/>
            </p:nvCxnSpPr>
            <p:spPr bwMode="auto">
              <a:xfrm rot="16200000" flipH="1">
                <a:off x="329" y="1951"/>
                <a:ext cx="867" cy="848"/>
              </a:xfrm>
              <a:prstGeom prst="bentConnector2">
                <a:avLst/>
              </a:prstGeom>
              <a:noFill/>
              <a:ln w="12700">
                <a:solidFill>
                  <a:srgbClr val="FF0000"/>
                </a:solidFill>
                <a:miter lim="800000"/>
                <a:headEnd/>
                <a:tailEnd type="triangle" w="med" len="med"/>
              </a:ln>
              <a:extLst>
                <a:ext uri="{909E8E84-426E-40dd-AFC4-6F175D3DCCD1}">
                  <a14:hiddenFill xmlns="" xmlns:a14="http://schemas.microsoft.com/office/drawing/2010/main">
                    <a:noFill/>
                  </a14:hiddenFill>
                </a:ext>
              </a:extLst>
            </p:spPr>
          </p:cxnSp>
          <p:cxnSp>
            <p:nvCxnSpPr>
              <p:cNvPr id="16519" name="AutoShape 169"/>
              <p:cNvCxnSpPr>
                <a:cxnSpLocks noChangeShapeType="1"/>
                <a:stCxn id="16515" idx="0"/>
                <a:endCxn id="16546" idx="4"/>
              </p:cNvCxnSpPr>
              <p:nvPr/>
            </p:nvCxnSpPr>
            <p:spPr bwMode="auto">
              <a:xfrm flipV="1">
                <a:off x="1211" y="2176"/>
                <a:ext cx="0" cy="136"/>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sp>
            <p:nvSpPr>
              <p:cNvPr id="16520" name="AutoShape 170"/>
              <p:cNvSpPr>
                <a:spLocks noChangeArrowheads="1"/>
              </p:cNvSpPr>
              <p:nvPr/>
            </p:nvSpPr>
            <p:spPr bwMode="auto">
              <a:xfrm>
                <a:off x="1188" y="2580"/>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cxnSp>
            <p:nvCxnSpPr>
              <p:cNvPr id="16521" name="AutoShape 171"/>
              <p:cNvCxnSpPr>
                <a:cxnSpLocks noChangeShapeType="1"/>
                <a:stCxn id="16516" idx="0"/>
                <a:endCxn id="16520" idx="4"/>
              </p:cNvCxnSpPr>
              <p:nvPr/>
            </p:nvCxnSpPr>
            <p:spPr bwMode="auto">
              <a:xfrm flipV="1">
                <a:off x="1211" y="2628"/>
                <a:ext cx="1" cy="156"/>
              </a:xfrm>
              <a:prstGeom prst="straightConnector1">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cxnSp>
        </p:grpSp>
      </p:grpSp>
      <p:cxnSp>
        <p:nvCxnSpPr>
          <p:cNvPr id="16512" name="AutoShape 172"/>
          <p:cNvCxnSpPr>
            <a:cxnSpLocks noChangeShapeType="1"/>
          </p:cNvCxnSpPr>
          <p:nvPr/>
        </p:nvCxnSpPr>
        <p:spPr bwMode="auto">
          <a:xfrm rot="10800000">
            <a:off x="3506788" y="3368675"/>
            <a:ext cx="3403600" cy="1508125"/>
          </a:xfrm>
          <a:prstGeom prst="bentConnector3">
            <a:avLst>
              <a:gd name="adj1" fmla="val 75370"/>
            </a:avLst>
          </a:prstGeom>
          <a:noFill/>
          <a:ln w="12700">
            <a:solidFill>
              <a:srgbClr val="0000FF"/>
            </a:solidFill>
            <a:miter lim="800000"/>
            <a:headEnd/>
            <a:tailEnd type="triangle" w="med" len="med"/>
          </a:ln>
          <a:extLst>
            <a:ext uri="{909E8E84-426E-40dd-AFC4-6F175D3DCCD1}">
              <a14:hiddenFill xmlns="" xmlns:a14="http://schemas.microsoft.com/office/drawing/2010/main">
                <a:noFill/>
              </a14:hiddenFill>
            </a:ext>
          </a:extLst>
        </p:spPr>
      </p:cxnSp>
      <p:sp>
        <p:nvSpPr>
          <p:cNvPr id="3" name="Slide Number Placeholder 2"/>
          <p:cNvSpPr>
            <a:spLocks noGrp="1"/>
          </p:cNvSpPr>
          <p:nvPr>
            <p:ph type="sldNum" sz="quarter" idx="12"/>
          </p:nvPr>
        </p:nvSpPr>
        <p:spPr/>
        <p:txBody>
          <a:bodyPr/>
          <a:lstStyle/>
          <a:p>
            <a:pPr>
              <a:defRPr/>
            </a:pPr>
            <a:fld id="{DA469533-0022-40D3-A8C4-24E9F82F8CEE}" type="slidenum">
              <a:rPr lang="en-US" smtClean="0"/>
              <a:pPr>
                <a:defRPr/>
              </a:pPr>
              <a:t>32</a:t>
            </a:fld>
            <a:endParaRPr lang="en-US"/>
          </a:p>
        </p:txBody>
      </p:sp>
      <p:sp>
        <p:nvSpPr>
          <p:cNvPr id="175" name="Title 1"/>
          <p:cNvSpPr txBox="1">
            <a:spLocks/>
          </p:cNvSpPr>
          <p:nvPr/>
        </p:nvSpPr>
        <p:spPr>
          <a:xfrm>
            <a:off x="685800" y="304800"/>
            <a:ext cx="7772400" cy="6096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eaLnBrk="0" fontAlgn="base" hangingPunct="0">
              <a:spcBef>
                <a:spcPct val="0"/>
              </a:spcBef>
              <a:spcAft>
                <a:spcPct val="0"/>
              </a:spcAft>
              <a:defRPr sz="3600">
                <a:solidFill>
                  <a:schemeClr val="tx2"/>
                </a:solidFill>
                <a:latin typeface="Times New Roman" pitchFamily="18" charset="0"/>
              </a:defRPr>
            </a:lvl6pPr>
            <a:lvl7pPr marL="914400" algn="l" rtl="0" eaLnBrk="0" fontAlgn="base" hangingPunct="0">
              <a:spcBef>
                <a:spcPct val="0"/>
              </a:spcBef>
              <a:spcAft>
                <a:spcPct val="0"/>
              </a:spcAft>
              <a:defRPr sz="3600">
                <a:solidFill>
                  <a:schemeClr val="tx2"/>
                </a:solidFill>
                <a:latin typeface="Times New Roman" pitchFamily="18" charset="0"/>
              </a:defRPr>
            </a:lvl7pPr>
            <a:lvl8pPr marL="1371600" algn="l" rtl="0" eaLnBrk="0" fontAlgn="base" hangingPunct="0">
              <a:spcBef>
                <a:spcPct val="0"/>
              </a:spcBef>
              <a:spcAft>
                <a:spcPct val="0"/>
              </a:spcAft>
              <a:defRPr sz="3600">
                <a:solidFill>
                  <a:schemeClr val="tx2"/>
                </a:solidFill>
                <a:latin typeface="Times New Roman" pitchFamily="18" charset="0"/>
              </a:defRPr>
            </a:lvl8pPr>
            <a:lvl9pPr marL="1828800" algn="l" rtl="0" eaLnBrk="0" fontAlgn="base" hangingPunct="0">
              <a:spcBef>
                <a:spcPct val="0"/>
              </a:spcBef>
              <a:spcAft>
                <a:spcPct val="0"/>
              </a:spcAft>
              <a:defRPr sz="3600">
                <a:solidFill>
                  <a:schemeClr val="tx2"/>
                </a:solidFill>
                <a:latin typeface="Times New Roman" pitchFamily="18" charset="0"/>
              </a:defRPr>
            </a:lvl9pPr>
          </a:lstStyle>
          <a:p>
            <a:r>
              <a:rPr lang="en-US" i="0" kern="0"/>
              <a:t>Two-agent newsvendor schematic</a:t>
            </a:r>
            <a:endParaRPr lang="en-US" i="0" kern="0" dirty="0"/>
          </a:p>
        </p:txBody>
      </p:sp>
    </p:spTree>
    <p:extLst>
      <p:ext uri="{BB962C8B-B14F-4D97-AF65-F5344CB8AC3E}">
        <p14:creationId xmlns:p14="http://schemas.microsoft.com/office/powerpoint/2010/main" val="254334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Feedback loops and misinformation</a:t>
            </a:r>
          </a:p>
        </p:txBody>
      </p:sp>
      <p:sp>
        <p:nvSpPr>
          <p:cNvPr id="4101" name="Rectangle 5"/>
          <p:cNvSpPr>
            <a:spLocks noGrp="1" noChangeArrowheads="1"/>
          </p:cNvSpPr>
          <p:nvPr>
            <p:ph type="subTitle" idx="1"/>
          </p:nvPr>
        </p:nvSpPr>
        <p:spPr/>
        <p:txBody>
          <a:bodyPr/>
          <a:lstStyle/>
          <a:p>
            <a:endParaRPr lang="en-US" dirty="0"/>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33</a:t>
            </a:fld>
            <a:endParaRPr lang="en-US"/>
          </a:p>
        </p:txBody>
      </p:sp>
    </p:spTree>
    <p:extLst>
      <p:ext uri="{BB962C8B-B14F-4D97-AF65-F5344CB8AC3E}">
        <p14:creationId xmlns:p14="http://schemas.microsoft.com/office/powerpoint/2010/main" val="474197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ln/>
        </p:spPr>
        <p:txBody>
          <a:bodyPr/>
          <a:lstStyle/>
          <a:p>
            <a:r>
              <a:rPr lang="sk-SK"/>
              <a:t>© 2016 W.B. Powell</a:t>
            </a:r>
            <a:endParaRPr lang="en-US"/>
          </a:p>
        </p:txBody>
      </p:sp>
      <p:sp>
        <p:nvSpPr>
          <p:cNvPr id="48131" name="Rectangle 6"/>
          <p:cNvSpPr>
            <a:spLocks noGrp="1" noChangeArrowheads="1"/>
          </p:cNvSpPr>
          <p:nvPr>
            <p:ph type="sldNum" sz="quarter" idx="429496729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FB7BEA2-8C05-473A-B481-515C7847A709}" type="slidenum">
              <a:rPr lang="en-US" sz="1400" smtClean="0"/>
              <a:pPr/>
              <a:t>34</a:t>
            </a:fld>
            <a:endParaRPr lang="en-US" sz="1400"/>
          </a:p>
        </p:txBody>
      </p:sp>
      <p:sp>
        <p:nvSpPr>
          <p:cNvPr id="48132" name="Rectangle 2"/>
          <p:cNvSpPr>
            <a:spLocks noGrp="1" noChangeArrowheads="1"/>
          </p:cNvSpPr>
          <p:nvPr>
            <p:ph type="title"/>
          </p:nvPr>
        </p:nvSpPr>
        <p:spPr/>
        <p:txBody>
          <a:bodyPr/>
          <a:lstStyle/>
          <a:p>
            <a:r>
              <a:rPr lang="en-US" sz="3200"/>
              <a:t>Feedback loops and misinformation</a:t>
            </a:r>
          </a:p>
        </p:txBody>
      </p:sp>
      <p:sp>
        <p:nvSpPr>
          <p:cNvPr id="48133" name="Rectangle 3"/>
          <p:cNvSpPr>
            <a:spLocks noGrp="1" noChangeArrowheads="1"/>
          </p:cNvSpPr>
          <p:nvPr>
            <p:ph type="body" idx="1"/>
          </p:nvPr>
        </p:nvSpPr>
        <p:spPr/>
        <p:txBody>
          <a:bodyPr/>
          <a:lstStyle/>
          <a:p>
            <a:r>
              <a:rPr lang="en-US"/>
              <a:t>What are sources of misinformation in resource allocation problems?</a:t>
            </a:r>
          </a:p>
          <a:p>
            <a:pPr lvl="1"/>
            <a:r>
              <a:rPr lang="en-US"/>
              <a:t>If we run out of resources, does this mean demand was too high?</a:t>
            </a:r>
          </a:p>
          <a:p>
            <a:pPr lvl="1"/>
            <a:endParaRPr lang="en-US"/>
          </a:p>
          <a:p>
            <a:pPr lvl="1"/>
            <a:r>
              <a:rPr lang="en-US"/>
              <a:t>If we did not run out of resources, does this mean demand was too low?</a:t>
            </a:r>
          </a:p>
          <a:p>
            <a:pPr lvl="1"/>
            <a:endParaRPr lang="en-US"/>
          </a:p>
          <a:p>
            <a:pPr lvl="1"/>
            <a:r>
              <a:rPr lang="en-US"/>
              <a:t>How do we estimate productivity?  How do we estimate how many resources are required?</a:t>
            </a:r>
          </a:p>
        </p:txBody>
      </p:sp>
    </p:spTree>
    <p:extLst>
      <p:ext uri="{BB962C8B-B14F-4D97-AF65-F5344CB8AC3E}">
        <p14:creationId xmlns:p14="http://schemas.microsoft.com/office/powerpoint/2010/main" val="624239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ln/>
        </p:spPr>
        <p:txBody>
          <a:bodyPr/>
          <a:lstStyle/>
          <a:p>
            <a:r>
              <a:rPr lang="sk-SK"/>
              <a:t>© 2016 W.B. Powell</a:t>
            </a:r>
            <a:endParaRPr lang="en-US"/>
          </a:p>
        </p:txBody>
      </p:sp>
      <p:sp>
        <p:nvSpPr>
          <p:cNvPr id="49155" name="Rectangle 6"/>
          <p:cNvSpPr>
            <a:spLocks noGrp="1" noChangeArrowheads="1"/>
          </p:cNvSpPr>
          <p:nvPr>
            <p:ph type="sldNum" sz="quarter" idx="429496729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B525CC-0CA2-4B0F-9A6D-17F66A0036FC}" type="slidenum">
              <a:rPr lang="en-US" sz="1400" smtClean="0"/>
              <a:pPr/>
              <a:t>35</a:t>
            </a:fld>
            <a:endParaRPr lang="en-US" sz="1400"/>
          </a:p>
        </p:txBody>
      </p:sp>
      <p:sp>
        <p:nvSpPr>
          <p:cNvPr id="49156" name="Rectangle 2"/>
          <p:cNvSpPr>
            <a:spLocks noGrp="1" noChangeArrowheads="1"/>
          </p:cNvSpPr>
          <p:nvPr>
            <p:ph type="title"/>
          </p:nvPr>
        </p:nvSpPr>
        <p:spPr/>
        <p:txBody>
          <a:bodyPr/>
          <a:lstStyle/>
          <a:p>
            <a:r>
              <a:rPr lang="en-US" sz="3200"/>
              <a:t>The forms of misinformation</a:t>
            </a:r>
          </a:p>
        </p:txBody>
      </p:sp>
      <p:sp>
        <p:nvSpPr>
          <p:cNvPr id="49157" name="Rectangle 3"/>
          <p:cNvSpPr>
            <a:spLocks noGrp="1" noChangeArrowheads="1"/>
          </p:cNvSpPr>
          <p:nvPr>
            <p:ph type="body" idx="1"/>
          </p:nvPr>
        </p:nvSpPr>
        <p:spPr>
          <a:xfrm>
            <a:off x="685800" y="1143000"/>
            <a:ext cx="7772400" cy="5410200"/>
          </a:xfrm>
        </p:spPr>
        <p:txBody>
          <a:bodyPr/>
          <a:lstStyle/>
          <a:p>
            <a:pPr>
              <a:lnSpc>
                <a:spcPct val="90000"/>
              </a:lnSpc>
            </a:pPr>
            <a:r>
              <a:rPr lang="en-US" sz="2400" dirty="0"/>
              <a:t>Sources of misinformation in the feedback process:</a:t>
            </a:r>
          </a:p>
          <a:p>
            <a:pPr lvl="1">
              <a:lnSpc>
                <a:spcPct val="90000"/>
              </a:lnSpc>
            </a:pPr>
            <a:r>
              <a:rPr lang="en-US" sz="2000" dirty="0"/>
              <a:t>Bias from information hiding:</a:t>
            </a:r>
          </a:p>
          <a:p>
            <a:pPr lvl="2">
              <a:lnSpc>
                <a:spcPct val="90000"/>
              </a:lnSpc>
            </a:pPr>
            <a:r>
              <a:rPr lang="en-US" sz="1800" dirty="0"/>
              <a:t>Censoring:</a:t>
            </a:r>
          </a:p>
          <a:p>
            <a:pPr lvl="3">
              <a:lnSpc>
                <a:spcPct val="90000"/>
              </a:lnSpc>
            </a:pPr>
            <a:r>
              <a:rPr lang="en-US" sz="1800" dirty="0"/>
              <a:t>Too few resources are allocated, all resources are used, and actual demand is hidden.</a:t>
            </a:r>
          </a:p>
          <a:p>
            <a:pPr lvl="2">
              <a:lnSpc>
                <a:spcPct val="90000"/>
              </a:lnSpc>
            </a:pPr>
            <a:r>
              <a:rPr lang="en-US" sz="1800" dirty="0"/>
              <a:t>Inflation:</a:t>
            </a:r>
          </a:p>
          <a:p>
            <a:pPr lvl="3">
              <a:lnSpc>
                <a:spcPct val="90000"/>
              </a:lnSpc>
            </a:pPr>
            <a:r>
              <a:rPr lang="en-US" sz="1800" dirty="0"/>
              <a:t>Too many resources are allocated by central command.</a:t>
            </a:r>
          </a:p>
          <a:p>
            <a:pPr lvl="3">
              <a:lnSpc>
                <a:spcPct val="90000"/>
              </a:lnSpc>
            </a:pPr>
            <a:r>
              <a:rPr lang="en-US" sz="1800" dirty="0"/>
              <a:t>Field agent uses resources inefficiently to make it appear that the right amount was requested.</a:t>
            </a:r>
          </a:p>
          <a:p>
            <a:pPr lvl="4">
              <a:lnSpc>
                <a:spcPct val="90000"/>
              </a:lnSpc>
            </a:pPr>
            <a:r>
              <a:rPr lang="en-US" sz="1800" dirty="0"/>
              <a:t>Spend more time finishing a project</a:t>
            </a:r>
          </a:p>
          <a:p>
            <a:pPr lvl="4">
              <a:lnSpc>
                <a:spcPct val="90000"/>
              </a:lnSpc>
            </a:pPr>
            <a:r>
              <a:rPr lang="en-US" sz="1800" dirty="0"/>
              <a:t>Spend money unnecessarily – Ryder example: management bought a lot of furniture and the profits were reduced; company did not want such a large bump in profits – would set unrealistic expectations.</a:t>
            </a:r>
          </a:p>
          <a:p>
            <a:pPr lvl="2">
              <a:lnSpc>
                <a:spcPct val="90000"/>
              </a:lnSpc>
            </a:pPr>
            <a:r>
              <a:rPr lang="en-US" sz="1800" dirty="0"/>
              <a:t>Hiding</a:t>
            </a:r>
          </a:p>
          <a:p>
            <a:pPr lvl="3">
              <a:lnSpc>
                <a:spcPct val="90000"/>
              </a:lnSpc>
            </a:pPr>
            <a:r>
              <a:rPr lang="en-US" sz="1800" dirty="0"/>
              <a:t>The resources are there and available to be used, but the field agent does not allow them to be recorded.</a:t>
            </a:r>
          </a:p>
          <a:p>
            <a:pPr lvl="4">
              <a:lnSpc>
                <a:spcPct val="90000"/>
              </a:lnSpc>
            </a:pPr>
            <a:r>
              <a:rPr lang="en-US" sz="1800" dirty="0"/>
              <a:t>Hiding people: make them appear as if they are assigned to a project</a:t>
            </a:r>
          </a:p>
          <a:p>
            <a:pPr lvl="4">
              <a:lnSpc>
                <a:spcPct val="90000"/>
              </a:lnSpc>
            </a:pPr>
            <a:r>
              <a:rPr lang="en-US" sz="1800" dirty="0"/>
              <a:t>Hiding money: put it in a budget allocated to a project</a:t>
            </a:r>
          </a:p>
          <a:p>
            <a:pPr lvl="4">
              <a:lnSpc>
                <a:spcPct val="90000"/>
              </a:lnSpc>
            </a:pPr>
            <a:endParaRPr lang="en-US" sz="1800" dirty="0"/>
          </a:p>
          <a:p>
            <a:pPr lvl="2">
              <a:lnSpc>
                <a:spcPct val="90000"/>
              </a:lnSpc>
            </a:pPr>
            <a:endParaRPr lang="en-US" sz="1800" dirty="0"/>
          </a:p>
        </p:txBody>
      </p:sp>
    </p:spTree>
    <p:extLst>
      <p:ext uri="{BB962C8B-B14F-4D97-AF65-F5344CB8AC3E}">
        <p14:creationId xmlns:p14="http://schemas.microsoft.com/office/powerpoint/2010/main" val="2521401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ln/>
        </p:spPr>
        <p:txBody>
          <a:bodyPr/>
          <a:lstStyle/>
          <a:p>
            <a:r>
              <a:rPr lang="sk-SK"/>
              <a:t>© 2016 W.B. Powell</a:t>
            </a:r>
            <a:endParaRPr lang="en-US"/>
          </a:p>
        </p:txBody>
      </p:sp>
      <p:sp>
        <p:nvSpPr>
          <p:cNvPr id="119810" name="Rectangle 6"/>
          <p:cNvSpPr txBox="1">
            <a:spLocks noGrp="1" noChangeArrowheads="1"/>
          </p:cNvSpPr>
          <p:nvPr/>
        </p:nvSpPr>
        <p:spPr bwMode="auto">
          <a:xfrm>
            <a:off x="6553200" y="65532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3B874084-2C9F-4F32-800E-9C0AA91B631E}" type="slidenum">
              <a:rPr lang="en-US" sz="1400"/>
              <a:pPr algn="r"/>
              <a:t>36</a:t>
            </a:fld>
            <a:endParaRPr lang="en-US" sz="1400"/>
          </a:p>
        </p:txBody>
      </p:sp>
      <p:sp>
        <p:nvSpPr>
          <p:cNvPr id="119811" name="Rectangle 2"/>
          <p:cNvSpPr>
            <a:spLocks noGrp="1" noChangeArrowheads="1"/>
          </p:cNvSpPr>
          <p:nvPr>
            <p:ph type="title" idx="4294967295"/>
          </p:nvPr>
        </p:nvSpPr>
        <p:spPr/>
        <p:txBody>
          <a:bodyPr/>
          <a:lstStyle/>
          <a:p>
            <a:r>
              <a:rPr lang="en-US" sz="3200"/>
              <a:t>The forms of misinformation</a:t>
            </a:r>
          </a:p>
        </p:txBody>
      </p:sp>
      <p:sp>
        <p:nvSpPr>
          <p:cNvPr id="119812" name="Rectangle 3"/>
          <p:cNvSpPr>
            <a:spLocks noGrp="1" noChangeArrowheads="1"/>
          </p:cNvSpPr>
          <p:nvPr>
            <p:ph type="body" idx="4294967295"/>
          </p:nvPr>
        </p:nvSpPr>
        <p:spPr>
          <a:xfrm>
            <a:off x="685800" y="1143000"/>
            <a:ext cx="7772400" cy="5410200"/>
          </a:xfrm>
        </p:spPr>
        <p:txBody>
          <a:bodyPr/>
          <a:lstStyle/>
          <a:p>
            <a:r>
              <a:rPr lang="en-US" sz="2400" dirty="0"/>
              <a:t>Sources of misinformation in the feedback process:</a:t>
            </a:r>
          </a:p>
          <a:p>
            <a:pPr lvl="1"/>
            <a:r>
              <a:rPr lang="en-US" sz="2000" dirty="0"/>
              <a:t>Bias from information hiding (cont’d)</a:t>
            </a:r>
          </a:p>
          <a:p>
            <a:pPr lvl="2"/>
            <a:r>
              <a:rPr lang="en-US" sz="1800" dirty="0"/>
              <a:t>“Shrinkage”</a:t>
            </a:r>
          </a:p>
          <a:p>
            <a:pPr lvl="3"/>
            <a:r>
              <a:rPr lang="en-US" sz="1800" dirty="0"/>
              <a:t>Resources are reduced due to theft, spoilage, breakage.</a:t>
            </a:r>
          </a:p>
          <a:p>
            <a:pPr lvl="2"/>
            <a:r>
              <a:rPr lang="en-US" sz="1800" dirty="0"/>
              <a:t>Rationing/hoarding:</a:t>
            </a:r>
          </a:p>
          <a:p>
            <a:pPr lvl="3"/>
            <a:r>
              <a:rPr lang="en-US" sz="1800" dirty="0"/>
              <a:t>Too few resources are allocated, but resources are still left over.  Agent has held resources for future potential uses, even if demand is not satisfied.  So, it appears we have resources, but in reality we would have run out.  We were “hiding” low priority demands.</a:t>
            </a:r>
          </a:p>
          <a:p>
            <a:pPr lvl="3"/>
            <a:endParaRPr lang="en-US" sz="1800" dirty="0"/>
          </a:p>
          <a:p>
            <a:pPr lvl="1"/>
            <a:r>
              <a:rPr lang="en-US" sz="2000" dirty="0"/>
              <a:t>Measurement error</a:t>
            </a:r>
          </a:p>
          <a:p>
            <a:pPr lvl="2"/>
            <a:r>
              <a:rPr lang="en-US" sz="1800" dirty="0"/>
              <a:t>May be reduced through investment in information technology.</a:t>
            </a:r>
          </a:p>
          <a:p>
            <a:pPr lvl="3"/>
            <a:r>
              <a:rPr lang="en-US" sz="1800" dirty="0"/>
              <a:t>Sensors on equipment; auditing accounts; etc.</a:t>
            </a:r>
          </a:p>
        </p:txBody>
      </p:sp>
      <p:sp>
        <p:nvSpPr>
          <p:cNvPr id="2" name="Slide Number Placeholder 1"/>
          <p:cNvSpPr>
            <a:spLocks noGrp="1"/>
          </p:cNvSpPr>
          <p:nvPr>
            <p:ph type="sldNum" sz="quarter" idx="12"/>
          </p:nvPr>
        </p:nvSpPr>
        <p:spPr/>
        <p:txBody>
          <a:bodyPr/>
          <a:lstStyle/>
          <a:p>
            <a:pPr>
              <a:defRPr/>
            </a:pPr>
            <a:fld id="{5B399DCA-8A3E-4C5A-A0F7-C46DF7808B80}" type="slidenum">
              <a:rPr lang="en-US" smtClean="0"/>
              <a:pPr>
                <a:defRPr/>
              </a:pPr>
              <a:t>36</a:t>
            </a:fld>
            <a:endParaRPr lang="en-US"/>
          </a:p>
        </p:txBody>
      </p:sp>
    </p:spTree>
    <p:extLst>
      <p:ext uri="{BB962C8B-B14F-4D97-AF65-F5344CB8AC3E}">
        <p14:creationId xmlns:p14="http://schemas.microsoft.com/office/powerpoint/2010/main" val="1055518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Designing policies</a:t>
            </a:r>
          </a:p>
        </p:txBody>
      </p:sp>
      <p:sp>
        <p:nvSpPr>
          <p:cNvPr id="4101" name="Rectangle 5"/>
          <p:cNvSpPr>
            <a:spLocks noGrp="1" noChangeArrowheads="1"/>
          </p:cNvSpPr>
          <p:nvPr>
            <p:ph type="subTitle" idx="1"/>
          </p:nvPr>
        </p:nvSpPr>
        <p:spPr/>
        <p:txBody>
          <a:bodyPr/>
          <a:lstStyle/>
          <a:p>
            <a:r>
              <a:rPr lang="en-US" dirty="0"/>
              <a:t>Anchor and adjustment for the beer game</a:t>
            </a:r>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37</a:t>
            </a:fld>
            <a:endParaRPr lang="en-US"/>
          </a:p>
        </p:txBody>
      </p:sp>
    </p:spTree>
    <p:extLst>
      <p:ext uri="{BB962C8B-B14F-4D97-AF65-F5344CB8AC3E}">
        <p14:creationId xmlns:p14="http://schemas.microsoft.com/office/powerpoint/2010/main" val="2036729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2016 W.B. Powell</a:t>
            </a:r>
          </a:p>
        </p:txBody>
      </p:sp>
      <p:sp>
        <p:nvSpPr>
          <p:cNvPr id="5" name="Slide Number Placeholder 5"/>
          <p:cNvSpPr>
            <a:spLocks noGrp="1"/>
          </p:cNvSpPr>
          <p:nvPr>
            <p:ph type="sldNum" sz="quarter" idx="4294967295"/>
          </p:nvPr>
        </p:nvSpPr>
        <p:spPr/>
        <p:txBody>
          <a:bodyPr/>
          <a:lstStyle/>
          <a:p>
            <a:fld id="{1884E823-CCFC-4C80-8507-52D2D9A2488E}" type="slidenum">
              <a:rPr lang="en-US"/>
              <a:pPr/>
              <a:t>38</a:t>
            </a:fld>
            <a:endParaRPr lang="en-US"/>
          </a:p>
        </p:txBody>
      </p:sp>
      <p:sp>
        <p:nvSpPr>
          <p:cNvPr id="175106" name="Rectangle 2"/>
          <p:cNvSpPr>
            <a:spLocks noGrp="1" noChangeArrowheads="1"/>
          </p:cNvSpPr>
          <p:nvPr>
            <p:ph type="title"/>
          </p:nvPr>
        </p:nvSpPr>
        <p:spPr/>
        <p:txBody>
          <a:bodyPr/>
          <a:lstStyle/>
          <a:p>
            <a:r>
              <a:rPr lang="en-US"/>
              <a:t>Behavioral dynamics</a:t>
            </a:r>
          </a:p>
        </p:txBody>
      </p:sp>
      <p:sp>
        <p:nvSpPr>
          <p:cNvPr id="175107" name="Rectangle 3"/>
          <p:cNvSpPr>
            <a:spLocks noGrp="1" noChangeArrowheads="1"/>
          </p:cNvSpPr>
          <p:nvPr>
            <p:ph type="body" idx="1"/>
          </p:nvPr>
        </p:nvSpPr>
        <p:spPr/>
        <p:txBody>
          <a:bodyPr/>
          <a:lstStyle/>
          <a:p>
            <a:r>
              <a:rPr lang="en-US"/>
              <a:t>How did you make decisions?</a:t>
            </a:r>
          </a:p>
          <a:p>
            <a:pPr lvl="1"/>
            <a:r>
              <a:rPr lang="en-US"/>
              <a:t>What was your thought process?</a:t>
            </a:r>
          </a:p>
          <a:p>
            <a:pPr lvl="1"/>
            <a:endParaRPr lang="en-US"/>
          </a:p>
          <a:p>
            <a:pPr lvl="1"/>
            <a:r>
              <a:rPr lang="en-US"/>
              <a:t>How would you classify your decision-making progress in terms of the four types of policies introduced earlier?</a:t>
            </a:r>
          </a:p>
          <a:p>
            <a:pPr lvl="2"/>
            <a:r>
              <a:rPr lang="en-US"/>
              <a:t>Myopic policy</a:t>
            </a:r>
          </a:p>
          <a:p>
            <a:pPr lvl="2"/>
            <a:r>
              <a:rPr lang="en-US"/>
              <a:t>Lookahead </a:t>
            </a:r>
          </a:p>
          <a:p>
            <a:pPr lvl="2"/>
            <a:r>
              <a:rPr lang="en-US"/>
              <a:t>Policy function approximation (which kind?)</a:t>
            </a:r>
          </a:p>
          <a:p>
            <a:pPr lvl="2"/>
            <a:r>
              <a:rPr lang="en-US"/>
              <a:t>Policy based on value function approximation</a:t>
            </a:r>
          </a:p>
        </p:txBody>
      </p:sp>
    </p:spTree>
    <p:extLst>
      <p:ext uri="{BB962C8B-B14F-4D97-AF65-F5344CB8AC3E}">
        <p14:creationId xmlns:p14="http://schemas.microsoft.com/office/powerpoint/2010/main" val="4173223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2016 W.B. Powell</a:t>
            </a:r>
          </a:p>
        </p:txBody>
      </p:sp>
      <p:sp>
        <p:nvSpPr>
          <p:cNvPr id="5" name="Slide Number Placeholder 5"/>
          <p:cNvSpPr>
            <a:spLocks noGrp="1"/>
          </p:cNvSpPr>
          <p:nvPr>
            <p:ph type="sldNum" sz="quarter" idx="4294967295"/>
          </p:nvPr>
        </p:nvSpPr>
        <p:spPr/>
        <p:txBody>
          <a:bodyPr/>
          <a:lstStyle/>
          <a:p>
            <a:fld id="{BD98BEDB-6850-4733-895A-893837D3B7E0}" type="slidenum">
              <a:rPr lang="en-US"/>
              <a:pPr/>
              <a:t>39</a:t>
            </a:fld>
            <a:endParaRPr lang="en-US"/>
          </a:p>
        </p:txBody>
      </p:sp>
      <p:sp>
        <p:nvSpPr>
          <p:cNvPr id="187394" name="Rectangle 1026"/>
          <p:cNvSpPr>
            <a:spLocks noGrp="1" noChangeArrowheads="1"/>
          </p:cNvSpPr>
          <p:nvPr>
            <p:ph type="title"/>
          </p:nvPr>
        </p:nvSpPr>
        <p:spPr/>
        <p:txBody>
          <a:bodyPr/>
          <a:lstStyle/>
          <a:p>
            <a:r>
              <a:rPr lang="en-US"/>
              <a:t>Behavioral dynamics</a:t>
            </a:r>
          </a:p>
        </p:txBody>
      </p:sp>
      <p:sp>
        <p:nvSpPr>
          <p:cNvPr id="187395" name="Rectangle 1027"/>
          <p:cNvSpPr>
            <a:spLocks noGrp="1" noChangeArrowheads="1"/>
          </p:cNvSpPr>
          <p:nvPr>
            <p:ph type="body" idx="1"/>
          </p:nvPr>
        </p:nvSpPr>
        <p:spPr/>
        <p:txBody>
          <a:bodyPr/>
          <a:lstStyle/>
          <a:p>
            <a:r>
              <a:rPr lang="en-US"/>
              <a:t>A common policy structure is called </a:t>
            </a:r>
            <a:r>
              <a:rPr lang="en-US" b="1">
                <a:solidFill>
                  <a:schemeClr val="accent2"/>
                </a:solidFill>
              </a:rPr>
              <a:t>anchor</a:t>
            </a:r>
            <a:r>
              <a:rPr lang="en-US"/>
              <a:t> and </a:t>
            </a:r>
            <a:r>
              <a:rPr lang="en-US" b="1">
                <a:solidFill>
                  <a:schemeClr val="accent2"/>
                </a:solidFill>
              </a:rPr>
              <a:t>adjustment</a:t>
            </a:r>
            <a:r>
              <a:rPr lang="en-US"/>
              <a:t>:</a:t>
            </a:r>
          </a:p>
          <a:p>
            <a:pPr lvl="1"/>
            <a:r>
              <a:rPr lang="en-US" sz="2800" b="1">
                <a:solidFill>
                  <a:schemeClr val="accent2"/>
                </a:solidFill>
              </a:rPr>
              <a:t>Anchor</a:t>
            </a:r>
            <a:r>
              <a:rPr lang="en-US"/>
              <a:t>: A fixed action, possibly based on a </a:t>
            </a:r>
            <a:r>
              <a:rPr lang="en-US" b="1" i="1">
                <a:solidFill>
                  <a:srgbClr val="008000"/>
                </a:solidFill>
              </a:rPr>
              <a:t>plan </a:t>
            </a:r>
            <a:r>
              <a:rPr lang="en-US"/>
              <a:t>(a set of actions based on a particular set of future events or an expected system state).</a:t>
            </a:r>
          </a:p>
          <a:p>
            <a:pPr lvl="1"/>
            <a:r>
              <a:rPr lang="en-US" sz="2800" b="1">
                <a:solidFill>
                  <a:schemeClr val="accent2"/>
                </a:solidFill>
              </a:rPr>
              <a:t>Adjustment</a:t>
            </a:r>
            <a:r>
              <a:rPr lang="en-US"/>
              <a:t>: Changes made to the “anchor” based on deviations from planned future events or deviation from an expected system state.</a:t>
            </a:r>
          </a:p>
        </p:txBody>
      </p:sp>
    </p:spTree>
    <p:extLst>
      <p:ext uri="{BB962C8B-B14F-4D97-AF65-F5344CB8AC3E}">
        <p14:creationId xmlns:p14="http://schemas.microsoft.com/office/powerpoint/2010/main" val="3435592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6" name="Picture 5"/>
          <p:cNvPicPr>
            <a:picLocks noChangeAspect="1"/>
          </p:cNvPicPr>
          <p:nvPr/>
        </p:nvPicPr>
        <p:blipFill>
          <a:blip r:embed="rId2"/>
          <a:stretch>
            <a:fillRect/>
          </a:stretch>
        </p:blipFill>
        <p:spPr>
          <a:xfrm>
            <a:off x="685800" y="1110783"/>
            <a:ext cx="7772400" cy="5210504"/>
          </a:xfrm>
          <a:prstGeom prst="rect">
            <a:avLst/>
          </a:prstGeom>
        </p:spPr>
      </p:pic>
    </p:spTree>
    <p:extLst>
      <p:ext uri="{BB962C8B-B14F-4D97-AF65-F5344CB8AC3E}">
        <p14:creationId xmlns:p14="http://schemas.microsoft.com/office/powerpoint/2010/main" val="425924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2016 W.B. Powell</a:t>
            </a:r>
          </a:p>
        </p:txBody>
      </p:sp>
      <p:sp>
        <p:nvSpPr>
          <p:cNvPr id="6" name="Slide Number Placeholder 5"/>
          <p:cNvSpPr>
            <a:spLocks noGrp="1"/>
          </p:cNvSpPr>
          <p:nvPr>
            <p:ph type="sldNum" sz="quarter" idx="4294967295"/>
          </p:nvPr>
        </p:nvSpPr>
        <p:spPr/>
        <p:txBody>
          <a:bodyPr/>
          <a:lstStyle/>
          <a:p>
            <a:fld id="{7BFAEA1F-D47D-40D9-8C70-F7AA563D479F}" type="slidenum">
              <a:rPr lang="en-US"/>
              <a:pPr/>
              <a:t>40</a:t>
            </a:fld>
            <a:endParaRPr lang="en-US"/>
          </a:p>
        </p:txBody>
      </p:sp>
      <p:sp>
        <p:nvSpPr>
          <p:cNvPr id="177154" name="Rectangle 2"/>
          <p:cNvSpPr>
            <a:spLocks noGrp="1" noChangeArrowheads="1"/>
          </p:cNvSpPr>
          <p:nvPr>
            <p:ph type="title"/>
          </p:nvPr>
        </p:nvSpPr>
        <p:spPr/>
        <p:txBody>
          <a:bodyPr/>
          <a:lstStyle/>
          <a:p>
            <a:r>
              <a:rPr lang="en-US"/>
              <a:t>Behavioral dynamics</a:t>
            </a:r>
          </a:p>
        </p:txBody>
      </p:sp>
      <p:sp>
        <p:nvSpPr>
          <p:cNvPr id="177155" name="Rectangle 3"/>
          <p:cNvSpPr>
            <a:spLocks noGrp="1" noChangeArrowheads="1"/>
          </p:cNvSpPr>
          <p:nvPr>
            <p:ph type="body" idx="1"/>
          </p:nvPr>
        </p:nvSpPr>
        <p:spPr/>
        <p:txBody>
          <a:bodyPr/>
          <a:lstStyle/>
          <a:p>
            <a:r>
              <a:rPr lang="en-US"/>
              <a:t>What information did we have?</a:t>
            </a:r>
          </a:p>
        </p:txBody>
      </p:sp>
      <p:graphicFrame>
        <p:nvGraphicFramePr>
          <p:cNvPr id="177158" name="Object 6"/>
          <p:cNvGraphicFramePr>
            <a:graphicFrameLocks noChangeAspect="1"/>
          </p:cNvGraphicFramePr>
          <p:nvPr/>
        </p:nvGraphicFramePr>
        <p:xfrm>
          <a:off x="1216025" y="1838325"/>
          <a:ext cx="7110413" cy="2995613"/>
        </p:xfrm>
        <a:graphic>
          <a:graphicData uri="http://schemas.openxmlformats.org/presentationml/2006/ole">
            <mc:AlternateContent xmlns:mc="http://schemas.openxmlformats.org/markup-compatibility/2006">
              <mc:Choice xmlns:v="urn:schemas-microsoft-com:vml" Requires="v">
                <p:oleObj spid="_x0000_s17410" name="Equation" r:id="rId4" imgW="3797280" imgH="1600200" progId="Equation.DSMT4">
                  <p:embed/>
                </p:oleObj>
              </mc:Choice>
              <mc:Fallback>
                <p:oleObj name="Equation" r:id="rId4" imgW="3797280" imgH="1600200" progId="Equation.DSMT4">
                  <p:embed/>
                  <p:pic>
                    <p:nvPicPr>
                      <p:cNvPr id="17715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025" y="1838325"/>
                        <a:ext cx="7110413" cy="299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11924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a:t>© 2016 W.B. Powell</a:t>
            </a:r>
          </a:p>
        </p:txBody>
      </p:sp>
      <p:sp>
        <p:nvSpPr>
          <p:cNvPr id="15" name="Slide Number Placeholder 5"/>
          <p:cNvSpPr>
            <a:spLocks noGrp="1"/>
          </p:cNvSpPr>
          <p:nvPr>
            <p:ph type="sldNum" sz="quarter" idx="4294967295"/>
          </p:nvPr>
        </p:nvSpPr>
        <p:spPr/>
        <p:txBody>
          <a:bodyPr/>
          <a:lstStyle/>
          <a:p>
            <a:fld id="{22CEE44F-93FF-4872-8FAD-A69DADA100A8}" type="slidenum">
              <a:rPr lang="en-US"/>
              <a:pPr/>
              <a:t>41</a:t>
            </a:fld>
            <a:endParaRPr lang="en-US"/>
          </a:p>
        </p:txBody>
      </p:sp>
      <p:sp>
        <p:nvSpPr>
          <p:cNvPr id="179202" name="Rectangle 2"/>
          <p:cNvSpPr>
            <a:spLocks noGrp="1" noChangeArrowheads="1"/>
          </p:cNvSpPr>
          <p:nvPr>
            <p:ph type="title"/>
          </p:nvPr>
        </p:nvSpPr>
        <p:spPr/>
        <p:txBody>
          <a:bodyPr/>
          <a:lstStyle/>
          <a:p>
            <a:r>
              <a:rPr lang="en-US"/>
              <a:t>Behavioral dynamics</a:t>
            </a:r>
          </a:p>
        </p:txBody>
      </p:sp>
      <p:sp>
        <p:nvSpPr>
          <p:cNvPr id="179204" name="Line 4"/>
          <p:cNvSpPr>
            <a:spLocks noChangeShapeType="1"/>
          </p:cNvSpPr>
          <p:nvPr/>
        </p:nvSpPr>
        <p:spPr bwMode="auto">
          <a:xfrm flipV="1">
            <a:off x="1371600" y="1676400"/>
            <a:ext cx="0" cy="2819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05" name="Line 5"/>
          <p:cNvSpPr>
            <a:spLocks noChangeShapeType="1"/>
          </p:cNvSpPr>
          <p:nvPr/>
        </p:nvSpPr>
        <p:spPr bwMode="auto">
          <a:xfrm>
            <a:off x="1371600" y="4495800"/>
            <a:ext cx="6172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07" name="Text Box 7"/>
          <p:cNvSpPr txBox="1">
            <a:spLocks noChangeArrowheads="1"/>
          </p:cNvSpPr>
          <p:nvPr/>
        </p:nvSpPr>
        <p:spPr bwMode="auto">
          <a:xfrm>
            <a:off x="6642100" y="4572000"/>
            <a:ext cx="82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Time</a:t>
            </a:r>
          </a:p>
        </p:txBody>
      </p:sp>
      <p:sp>
        <p:nvSpPr>
          <p:cNvPr id="179208" name="Text Box 8"/>
          <p:cNvSpPr txBox="1">
            <a:spLocks noChangeArrowheads="1"/>
          </p:cNvSpPr>
          <p:nvPr/>
        </p:nvSpPr>
        <p:spPr bwMode="auto">
          <a:xfrm rot="-5400000">
            <a:off x="442118" y="2529682"/>
            <a:ext cx="1249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Quantity</a:t>
            </a:r>
          </a:p>
        </p:txBody>
      </p:sp>
      <p:sp>
        <p:nvSpPr>
          <p:cNvPr id="179210" name="Freeform 10"/>
          <p:cNvSpPr>
            <a:spLocks/>
          </p:cNvSpPr>
          <p:nvPr/>
        </p:nvSpPr>
        <p:spPr bwMode="auto">
          <a:xfrm>
            <a:off x="1390650" y="1238250"/>
            <a:ext cx="4857750" cy="3238500"/>
          </a:xfrm>
          <a:custGeom>
            <a:avLst/>
            <a:gdLst>
              <a:gd name="T0" fmla="*/ 0 w 3060"/>
              <a:gd name="T1" fmla="*/ 2040 h 2040"/>
              <a:gd name="T2" fmla="*/ 132 w 3060"/>
              <a:gd name="T3" fmla="*/ 1704 h 2040"/>
              <a:gd name="T4" fmla="*/ 516 w 3060"/>
              <a:gd name="T5" fmla="*/ 1404 h 2040"/>
              <a:gd name="T6" fmla="*/ 708 w 3060"/>
              <a:gd name="T7" fmla="*/ 1332 h 2040"/>
              <a:gd name="T8" fmla="*/ 1152 w 3060"/>
              <a:gd name="T9" fmla="*/ 1176 h 2040"/>
              <a:gd name="T10" fmla="*/ 1416 w 3060"/>
              <a:gd name="T11" fmla="*/ 1008 h 2040"/>
              <a:gd name="T12" fmla="*/ 1572 w 3060"/>
              <a:gd name="T13" fmla="*/ 948 h 2040"/>
              <a:gd name="T14" fmla="*/ 1668 w 3060"/>
              <a:gd name="T15" fmla="*/ 828 h 2040"/>
              <a:gd name="T16" fmla="*/ 1716 w 3060"/>
              <a:gd name="T17" fmla="*/ 744 h 2040"/>
              <a:gd name="T18" fmla="*/ 1836 w 3060"/>
              <a:gd name="T19" fmla="*/ 612 h 2040"/>
              <a:gd name="T20" fmla="*/ 1908 w 3060"/>
              <a:gd name="T21" fmla="*/ 492 h 2040"/>
              <a:gd name="T22" fmla="*/ 1944 w 3060"/>
              <a:gd name="T23" fmla="*/ 456 h 2040"/>
              <a:gd name="T24" fmla="*/ 2028 w 3060"/>
              <a:gd name="T25" fmla="*/ 348 h 2040"/>
              <a:gd name="T26" fmla="*/ 2076 w 3060"/>
              <a:gd name="T27" fmla="*/ 300 h 2040"/>
              <a:gd name="T28" fmla="*/ 2100 w 3060"/>
              <a:gd name="T29" fmla="*/ 264 h 2040"/>
              <a:gd name="T30" fmla="*/ 2172 w 3060"/>
              <a:gd name="T31" fmla="*/ 228 h 2040"/>
              <a:gd name="T32" fmla="*/ 2304 w 3060"/>
              <a:gd name="T33" fmla="*/ 144 h 2040"/>
              <a:gd name="T34" fmla="*/ 2340 w 3060"/>
              <a:gd name="T35" fmla="*/ 120 h 2040"/>
              <a:gd name="T36" fmla="*/ 2484 w 3060"/>
              <a:gd name="T37" fmla="*/ 108 h 2040"/>
              <a:gd name="T38" fmla="*/ 3060 w 3060"/>
              <a:gd name="T39" fmla="*/ 0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0" h="2040">
                <a:moveTo>
                  <a:pt x="0" y="2040"/>
                </a:moveTo>
                <a:cubicBezTo>
                  <a:pt x="33" y="1923"/>
                  <a:pt x="58" y="1803"/>
                  <a:pt x="132" y="1704"/>
                </a:cubicBezTo>
                <a:cubicBezTo>
                  <a:pt x="180" y="1559"/>
                  <a:pt x="370" y="1428"/>
                  <a:pt x="516" y="1404"/>
                </a:cubicBezTo>
                <a:cubicBezTo>
                  <a:pt x="575" y="1365"/>
                  <a:pt x="640" y="1351"/>
                  <a:pt x="708" y="1332"/>
                </a:cubicBezTo>
                <a:cubicBezTo>
                  <a:pt x="866" y="1237"/>
                  <a:pt x="985" y="1224"/>
                  <a:pt x="1152" y="1176"/>
                </a:cubicBezTo>
                <a:cubicBezTo>
                  <a:pt x="1237" y="1119"/>
                  <a:pt x="1321" y="1048"/>
                  <a:pt x="1416" y="1008"/>
                </a:cubicBezTo>
                <a:cubicBezTo>
                  <a:pt x="1666" y="904"/>
                  <a:pt x="1431" y="1018"/>
                  <a:pt x="1572" y="948"/>
                </a:cubicBezTo>
                <a:cubicBezTo>
                  <a:pt x="1588" y="929"/>
                  <a:pt x="1650" y="857"/>
                  <a:pt x="1668" y="828"/>
                </a:cubicBezTo>
                <a:cubicBezTo>
                  <a:pt x="1694" y="786"/>
                  <a:pt x="1686" y="780"/>
                  <a:pt x="1716" y="744"/>
                </a:cubicBezTo>
                <a:cubicBezTo>
                  <a:pt x="1753" y="700"/>
                  <a:pt x="1803" y="659"/>
                  <a:pt x="1836" y="612"/>
                </a:cubicBezTo>
                <a:cubicBezTo>
                  <a:pt x="1863" y="574"/>
                  <a:pt x="1884" y="532"/>
                  <a:pt x="1908" y="492"/>
                </a:cubicBezTo>
                <a:cubicBezTo>
                  <a:pt x="1917" y="477"/>
                  <a:pt x="1933" y="469"/>
                  <a:pt x="1944" y="456"/>
                </a:cubicBezTo>
                <a:cubicBezTo>
                  <a:pt x="1973" y="421"/>
                  <a:pt x="1996" y="380"/>
                  <a:pt x="2028" y="348"/>
                </a:cubicBezTo>
                <a:cubicBezTo>
                  <a:pt x="2044" y="332"/>
                  <a:pt x="2061" y="317"/>
                  <a:pt x="2076" y="300"/>
                </a:cubicBezTo>
                <a:cubicBezTo>
                  <a:pt x="2085" y="289"/>
                  <a:pt x="2088" y="273"/>
                  <a:pt x="2100" y="264"/>
                </a:cubicBezTo>
                <a:cubicBezTo>
                  <a:pt x="2121" y="248"/>
                  <a:pt x="2149" y="242"/>
                  <a:pt x="2172" y="228"/>
                </a:cubicBezTo>
                <a:cubicBezTo>
                  <a:pt x="2217" y="202"/>
                  <a:pt x="2261" y="173"/>
                  <a:pt x="2304" y="144"/>
                </a:cubicBezTo>
                <a:cubicBezTo>
                  <a:pt x="2316" y="136"/>
                  <a:pt x="2326" y="123"/>
                  <a:pt x="2340" y="120"/>
                </a:cubicBezTo>
                <a:cubicBezTo>
                  <a:pt x="2387" y="111"/>
                  <a:pt x="2436" y="112"/>
                  <a:pt x="2484" y="108"/>
                </a:cubicBezTo>
                <a:cubicBezTo>
                  <a:pt x="2652" y="24"/>
                  <a:pt x="2877" y="0"/>
                  <a:pt x="3060" y="0"/>
                </a:cubicBezTo>
              </a:path>
            </a:pathLst>
          </a:custGeom>
          <a:noFill/>
          <a:ln w="571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11" name="Freeform 11"/>
          <p:cNvSpPr>
            <a:spLocks/>
          </p:cNvSpPr>
          <p:nvPr/>
        </p:nvSpPr>
        <p:spPr bwMode="auto">
          <a:xfrm>
            <a:off x="1447800" y="1254125"/>
            <a:ext cx="6283325" cy="3241675"/>
          </a:xfrm>
          <a:custGeom>
            <a:avLst/>
            <a:gdLst>
              <a:gd name="T0" fmla="*/ 0 w 3958"/>
              <a:gd name="T1" fmla="*/ 2042 h 2042"/>
              <a:gd name="T2" fmla="*/ 432 w 3958"/>
              <a:gd name="T3" fmla="*/ 2042 h 2042"/>
              <a:gd name="T4" fmla="*/ 528 w 3958"/>
              <a:gd name="T5" fmla="*/ 1994 h 2042"/>
              <a:gd name="T6" fmla="*/ 588 w 3958"/>
              <a:gd name="T7" fmla="*/ 2006 h 2042"/>
              <a:gd name="T8" fmla="*/ 684 w 3958"/>
              <a:gd name="T9" fmla="*/ 1946 h 2042"/>
              <a:gd name="T10" fmla="*/ 1044 w 3958"/>
              <a:gd name="T11" fmla="*/ 1838 h 2042"/>
              <a:gd name="T12" fmla="*/ 1116 w 3958"/>
              <a:gd name="T13" fmla="*/ 1766 h 2042"/>
              <a:gd name="T14" fmla="*/ 1188 w 3958"/>
              <a:gd name="T15" fmla="*/ 1718 h 2042"/>
              <a:gd name="T16" fmla="*/ 1332 w 3958"/>
              <a:gd name="T17" fmla="*/ 1622 h 2042"/>
              <a:gd name="T18" fmla="*/ 1380 w 3958"/>
              <a:gd name="T19" fmla="*/ 1538 h 2042"/>
              <a:gd name="T20" fmla="*/ 1584 w 3958"/>
              <a:gd name="T21" fmla="*/ 1370 h 2042"/>
              <a:gd name="T22" fmla="*/ 1680 w 3958"/>
              <a:gd name="T23" fmla="*/ 1334 h 2042"/>
              <a:gd name="T24" fmla="*/ 1776 w 3958"/>
              <a:gd name="T25" fmla="*/ 1262 h 2042"/>
              <a:gd name="T26" fmla="*/ 1920 w 3958"/>
              <a:gd name="T27" fmla="*/ 1058 h 2042"/>
              <a:gd name="T28" fmla="*/ 2040 w 3958"/>
              <a:gd name="T29" fmla="*/ 1022 h 2042"/>
              <a:gd name="T30" fmla="*/ 2232 w 3958"/>
              <a:gd name="T31" fmla="*/ 926 h 2042"/>
              <a:gd name="T32" fmla="*/ 2304 w 3958"/>
              <a:gd name="T33" fmla="*/ 914 h 2042"/>
              <a:gd name="T34" fmla="*/ 2448 w 3958"/>
              <a:gd name="T35" fmla="*/ 866 h 2042"/>
              <a:gd name="T36" fmla="*/ 2484 w 3958"/>
              <a:gd name="T37" fmla="*/ 842 h 2042"/>
              <a:gd name="T38" fmla="*/ 2628 w 3958"/>
              <a:gd name="T39" fmla="*/ 806 h 2042"/>
              <a:gd name="T40" fmla="*/ 2724 w 3958"/>
              <a:gd name="T41" fmla="*/ 758 h 2042"/>
              <a:gd name="T42" fmla="*/ 2928 w 3958"/>
              <a:gd name="T43" fmla="*/ 710 h 2042"/>
              <a:gd name="T44" fmla="*/ 3324 w 3958"/>
              <a:gd name="T45" fmla="*/ 518 h 2042"/>
              <a:gd name="T46" fmla="*/ 3372 w 3958"/>
              <a:gd name="T47" fmla="*/ 470 h 2042"/>
              <a:gd name="T48" fmla="*/ 3444 w 3958"/>
              <a:gd name="T49" fmla="*/ 422 h 2042"/>
              <a:gd name="T50" fmla="*/ 3516 w 3958"/>
              <a:gd name="T51" fmla="*/ 338 h 2042"/>
              <a:gd name="T52" fmla="*/ 3552 w 3958"/>
              <a:gd name="T53" fmla="*/ 290 h 2042"/>
              <a:gd name="T54" fmla="*/ 3576 w 3958"/>
              <a:gd name="T55" fmla="*/ 242 h 2042"/>
              <a:gd name="T56" fmla="*/ 3816 w 3958"/>
              <a:gd name="T57" fmla="*/ 50 h 2042"/>
              <a:gd name="T58" fmla="*/ 3864 w 3958"/>
              <a:gd name="T59" fmla="*/ 38 h 2042"/>
              <a:gd name="T60" fmla="*/ 3948 w 3958"/>
              <a:gd name="T61" fmla="*/ 2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58" h="2042">
                <a:moveTo>
                  <a:pt x="0" y="2042"/>
                </a:moveTo>
                <a:lnTo>
                  <a:pt x="432" y="2042"/>
                </a:lnTo>
                <a:cubicBezTo>
                  <a:pt x="464" y="2026"/>
                  <a:pt x="493" y="2002"/>
                  <a:pt x="528" y="1994"/>
                </a:cubicBezTo>
                <a:cubicBezTo>
                  <a:pt x="548" y="1989"/>
                  <a:pt x="568" y="2010"/>
                  <a:pt x="588" y="2006"/>
                </a:cubicBezTo>
                <a:cubicBezTo>
                  <a:pt x="625" y="1998"/>
                  <a:pt x="649" y="1959"/>
                  <a:pt x="684" y="1946"/>
                </a:cubicBezTo>
                <a:cubicBezTo>
                  <a:pt x="804" y="1901"/>
                  <a:pt x="914" y="1854"/>
                  <a:pt x="1044" y="1838"/>
                </a:cubicBezTo>
                <a:cubicBezTo>
                  <a:pt x="1172" y="1774"/>
                  <a:pt x="1020" y="1862"/>
                  <a:pt x="1116" y="1766"/>
                </a:cubicBezTo>
                <a:cubicBezTo>
                  <a:pt x="1136" y="1746"/>
                  <a:pt x="1171" y="1741"/>
                  <a:pt x="1188" y="1718"/>
                </a:cubicBezTo>
                <a:cubicBezTo>
                  <a:pt x="1233" y="1658"/>
                  <a:pt x="1257" y="1637"/>
                  <a:pt x="1332" y="1622"/>
                </a:cubicBezTo>
                <a:cubicBezTo>
                  <a:pt x="1350" y="1595"/>
                  <a:pt x="1361" y="1564"/>
                  <a:pt x="1380" y="1538"/>
                </a:cubicBezTo>
                <a:cubicBezTo>
                  <a:pt x="1429" y="1473"/>
                  <a:pt x="1508" y="1403"/>
                  <a:pt x="1584" y="1370"/>
                </a:cubicBezTo>
                <a:cubicBezTo>
                  <a:pt x="1658" y="1338"/>
                  <a:pt x="1608" y="1382"/>
                  <a:pt x="1680" y="1334"/>
                </a:cubicBezTo>
                <a:cubicBezTo>
                  <a:pt x="1713" y="1312"/>
                  <a:pt x="1743" y="1284"/>
                  <a:pt x="1776" y="1262"/>
                </a:cubicBezTo>
                <a:cubicBezTo>
                  <a:pt x="1802" y="1201"/>
                  <a:pt x="1848" y="1082"/>
                  <a:pt x="1920" y="1058"/>
                </a:cubicBezTo>
                <a:cubicBezTo>
                  <a:pt x="1959" y="1045"/>
                  <a:pt x="2003" y="1040"/>
                  <a:pt x="2040" y="1022"/>
                </a:cubicBezTo>
                <a:cubicBezTo>
                  <a:pt x="2103" y="990"/>
                  <a:pt x="2162" y="945"/>
                  <a:pt x="2232" y="926"/>
                </a:cubicBezTo>
                <a:cubicBezTo>
                  <a:pt x="2255" y="920"/>
                  <a:pt x="2281" y="921"/>
                  <a:pt x="2304" y="914"/>
                </a:cubicBezTo>
                <a:cubicBezTo>
                  <a:pt x="2353" y="900"/>
                  <a:pt x="2406" y="894"/>
                  <a:pt x="2448" y="866"/>
                </a:cubicBezTo>
                <a:cubicBezTo>
                  <a:pt x="2460" y="858"/>
                  <a:pt x="2470" y="847"/>
                  <a:pt x="2484" y="842"/>
                </a:cubicBezTo>
                <a:cubicBezTo>
                  <a:pt x="2530" y="825"/>
                  <a:pt x="2584" y="828"/>
                  <a:pt x="2628" y="806"/>
                </a:cubicBezTo>
                <a:cubicBezTo>
                  <a:pt x="2660" y="790"/>
                  <a:pt x="2689" y="765"/>
                  <a:pt x="2724" y="758"/>
                </a:cubicBezTo>
                <a:cubicBezTo>
                  <a:pt x="2794" y="744"/>
                  <a:pt x="2859" y="732"/>
                  <a:pt x="2928" y="710"/>
                </a:cubicBezTo>
                <a:cubicBezTo>
                  <a:pt x="3071" y="664"/>
                  <a:pt x="3187" y="573"/>
                  <a:pt x="3324" y="518"/>
                </a:cubicBezTo>
                <a:cubicBezTo>
                  <a:pt x="3340" y="502"/>
                  <a:pt x="3354" y="484"/>
                  <a:pt x="3372" y="470"/>
                </a:cubicBezTo>
                <a:cubicBezTo>
                  <a:pt x="3395" y="452"/>
                  <a:pt x="3427" y="445"/>
                  <a:pt x="3444" y="422"/>
                </a:cubicBezTo>
                <a:cubicBezTo>
                  <a:pt x="3549" y="282"/>
                  <a:pt x="3416" y="455"/>
                  <a:pt x="3516" y="338"/>
                </a:cubicBezTo>
                <a:cubicBezTo>
                  <a:pt x="3529" y="323"/>
                  <a:pt x="3541" y="307"/>
                  <a:pt x="3552" y="290"/>
                </a:cubicBezTo>
                <a:cubicBezTo>
                  <a:pt x="3561" y="275"/>
                  <a:pt x="3564" y="256"/>
                  <a:pt x="3576" y="242"/>
                </a:cubicBezTo>
                <a:cubicBezTo>
                  <a:pt x="3639" y="168"/>
                  <a:pt x="3724" y="89"/>
                  <a:pt x="3816" y="50"/>
                </a:cubicBezTo>
                <a:cubicBezTo>
                  <a:pt x="3831" y="44"/>
                  <a:pt x="3849" y="44"/>
                  <a:pt x="3864" y="38"/>
                </a:cubicBezTo>
                <a:cubicBezTo>
                  <a:pt x="3958" y="0"/>
                  <a:pt x="3906" y="2"/>
                  <a:pt x="3948" y="2"/>
                </a:cubicBezTo>
              </a:path>
            </a:pathLst>
          </a:custGeom>
          <a:noFill/>
          <a:ln w="57150" cmpd="sng">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13" name="Line 13"/>
          <p:cNvSpPr>
            <a:spLocks noChangeShapeType="1"/>
          </p:cNvSpPr>
          <p:nvPr/>
        </p:nvSpPr>
        <p:spPr bwMode="auto">
          <a:xfrm>
            <a:off x="4114800" y="2362200"/>
            <a:ext cx="1981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14" name="Text Box 14"/>
          <p:cNvSpPr txBox="1">
            <a:spLocks noChangeArrowheads="1"/>
          </p:cNvSpPr>
          <p:nvPr/>
        </p:nvSpPr>
        <p:spPr bwMode="auto">
          <a:xfrm>
            <a:off x="4479925" y="1946275"/>
            <a:ext cx="1408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Lead time</a:t>
            </a:r>
          </a:p>
        </p:txBody>
      </p:sp>
      <p:graphicFrame>
        <p:nvGraphicFramePr>
          <p:cNvPr id="179215" name="Object 15"/>
          <p:cNvGraphicFramePr>
            <a:graphicFrameLocks noChangeAspect="1"/>
          </p:cNvGraphicFramePr>
          <p:nvPr/>
        </p:nvGraphicFramePr>
        <p:xfrm>
          <a:off x="4597400" y="2971800"/>
          <a:ext cx="1066800" cy="660400"/>
        </p:xfrm>
        <a:graphic>
          <a:graphicData uri="http://schemas.openxmlformats.org/presentationml/2006/ole">
            <mc:AlternateContent xmlns:mc="http://schemas.openxmlformats.org/markup-compatibility/2006">
              <mc:Choice xmlns:v="urn:schemas-microsoft-com:vml" Requires="v">
                <p:oleObj spid="_x0000_s18434" name="Equation" r:id="rId4" imgW="533160" imgH="330120" progId="Equation.DSMT4">
                  <p:embed/>
                </p:oleObj>
              </mc:Choice>
              <mc:Fallback>
                <p:oleObj name="Equation" r:id="rId4" imgW="533160" imgH="330120" progId="Equation.DSMT4">
                  <p:embed/>
                  <p:pic>
                    <p:nvPicPr>
                      <p:cNvPr id="179215"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7400" y="2971800"/>
                        <a:ext cx="10668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16" name="Object 16"/>
          <p:cNvGraphicFramePr>
            <a:graphicFrameLocks noChangeAspect="1"/>
          </p:cNvGraphicFramePr>
          <p:nvPr/>
        </p:nvGraphicFramePr>
        <p:xfrm>
          <a:off x="2489200" y="2311400"/>
          <a:ext cx="1066800" cy="660400"/>
        </p:xfrm>
        <a:graphic>
          <a:graphicData uri="http://schemas.openxmlformats.org/presentationml/2006/ole">
            <mc:AlternateContent xmlns:mc="http://schemas.openxmlformats.org/markup-compatibility/2006">
              <mc:Choice xmlns:v="urn:schemas-microsoft-com:vml" Requires="v">
                <p:oleObj spid="_x0000_s18435" name="Equation" r:id="rId6" imgW="533160" imgH="330120" progId="Equation.DSMT4">
                  <p:embed/>
                </p:oleObj>
              </mc:Choice>
              <mc:Fallback>
                <p:oleObj name="Equation" r:id="rId6" imgW="533160" imgH="330120" progId="Equation.DSMT4">
                  <p:embed/>
                  <p:pic>
                    <p:nvPicPr>
                      <p:cNvPr id="179216"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9200" y="2311400"/>
                        <a:ext cx="10668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17" name="Object 17"/>
          <p:cNvGraphicFramePr>
            <a:graphicFrameLocks noChangeAspect="1"/>
          </p:cNvGraphicFramePr>
          <p:nvPr/>
        </p:nvGraphicFramePr>
        <p:xfrm>
          <a:off x="596900" y="4953000"/>
          <a:ext cx="7137400" cy="1376363"/>
        </p:xfrm>
        <a:graphic>
          <a:graphicData uri="http://schemas.openxmlformats.org/presentationml/2006/ole">
            <mc:AlternateContent xmlns:mc="http://schemas.openxmlformats.org/markup-compatibility/2006">
              <mc:Choice xmlns:v="urn:schemas-microsoft-com:vml" Requires="v">
                <p:oleObj spid="_x0000_s18436" name="Equation" r:id="rId8" imgW="3568680" imgH="685800" progId="Equation.DSMT4">
                  <p:embed/>
                </p:oleObj>
              </mc:Choice>
              <mc:Fallback>
                <p:oleObj name="Equation" r:id="rId8" imgW="3568680" imgH="685800" progId="Equation.DSMT4">
                  <p:embed/>
                  <p:pic>
                    <p:nvPicPr>
                      <p:cNvPr id="179217"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900" y="4953000"/>
                        <a:ext cx="7137400" cy="1376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53143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 2016 W.B. Powell</a:t>
            </a:r>
          </a:p>
        </p:txBody>
      </p:sp>
      <p:sp>
        <p:nvSpPr>
          <p:cNvPr id="7" name="Slide Number Placeholder 5"/>
          <p:cNvSpPr>
            <a:spLocks noGrp="1"/>
          </p:cNvSpPr>
          <p:nvPr>
            <p:ph type="sldNum" sz="quarter" idx="4294967295"/>
          </p:nvPr>
        </p:nvSpPr>
        <p:spPr/>
        <p:txBody>
          <a:bodyPr/>
          <a:lstStyle/>
          <a:p>
            <a:fld id="{7D3026BE-EC44-4DA1-AC7C-8263A06837E1}" type="slidenum">
              <a:rPr lang="en-US"/>
              <a:pPr/>
              <a:t>42</a:t>
            </a:fld>
            <a:endParaRPr lang="en-US"/>
          </a:p>
        </p:txBody>
      </p:sp>
      <p:sp>
        <p:nvSpPr>
          <p:cNvPr id="180226" name="Rectangle 2"/>
          <p:cNvSpPr>
            <a:spLocks noGrp="1" noChangeArrowheads="1"/>
          </p:cNvSpPr>
          <p:nvPr>
            <p:ph type="title"/>
          </p:nvPr>
        </p:nvSpPr>
        <p:spPr/>
        <p:txBody>
          <a:bodyPr/>
          <a:lstStyle/>
          <a:p>
            <a:r>
              <a:rPr lang="en-US"/>
              <a:t>Behavioral dynamics</a:t>
            </a:r>
          </a:p>
        </p:txBody>
      </p:sp>
      <p:sp>
        <p:nvSpPr>
          <p:cNvPr id="180227" name="Rectangle 3"/>
          <p:cNvSpPr>
            <a:spLocks noGrp="1" noChangeArrowheads="1"/>
          </p:cNvSpPr>
          <p:nvPr>
            <p:ph type="body" idx="1"/>
          </p:nvPr>
        </p:nvSpPr>
        <p:spPr/>
        <p:txBody>
          <a:bodyPr/>
          <a:lstStyle/>
          <a:p>
            <a:r>
              <a:rPr lang="en-US"/>
              <a:t>Observation:</a:t>
            </a:r>
          </a:p>
          <a:p>
            <a:pPr lvl="1"/>
            <a:r>
              <a:rPr lang="en-US"/>
              <a:t>If there was no lead time (and no fixed order cost), what would you do?</a:t>
            </a:r>
          </a:p>
          <a:p>
            <a:pPr lvl="1"/>
            <a:endParaRPr lang="en-US"/>
          </a:p>
          <a:p>
            <a:pPr lvl="1"/>
            <a:endParaRPr lang="en-US"/>
          </a:p>
          <a:p>
            <a:pPr lvl="1"/>
            <a:endParaRPr lang="en-US"/>
          </a:p>
          <a:p>
            <a:pPr lvl="1"/>
            <a:r>
              <a:rPr lang="en-US"/>
              <a:t>Why would you do otherwise?</a:t>
            </a:r>
          </a:p>
          <a:p>
            <a:pPr lvl="2"/>
            <a:r>
              <a:rPr lang="en-US"/>
              <a:t>Uncertainties in order lead times?</a:t>
            </a:r>
          </a:p>
          <a:p>
            <a:pPr lvl="2"/>
            <a:r>
              <a:rPr lang="en-US"/>
              <a:t>Need to build up larger buffer inventory?</a:t>
            </a:r>
          </a:p>
          <a:p>
            <a:pPr lvl="2"/>
            <a:r>
              <a:rPr lang="en-US"/>
              <a:t>Anticipation of higher demand?</a:t>
            </a:r>
          </a:p>
          <a:p>
            <a:pPr lvl="2"/>
            <a:r>
              <a:rPr lang="en-US"/>
              <a:t>Current stock under/over what you think you need?</a:t>
            </a:r>
          </a:p>
        </p:txBody>
      </p:sp>
      <p:graphicFrame>
        <p:nvGraphicFramePr>
          <p:cNvPr id="180228" name="Object 4"/>
          <p:cNvGraphicFramePr>
            <a:graphicFrameLocks noChangeAspect="1"/>
          </p:cNvGraphicFramePr>
          <p:nvPr/>
        </p:nvGraphicFramePr>
        <p:xfrm>
          <a:off x="2143125" y="2584450"/>
          <a:ext cx="6008688" cy="1084263"/>
        </p:xfrm>
        <a:graphic>
          <a:graphicData uri="http://schemas.openxmlformats.org/presentationml/2006/ole">
            <mc:AlternateContent xmlns:mc="http://schemas.openxmlformats.org/markup-compatibility/2006">
              <mc:Choice xmlns:v="urn:schemas-microsoft-com:vml" Requires="v">
                <p:oleObj spid="_x0000_s19458" name="Equation" r:id="rId4" imgW="3238200" imgH="583920" progId="Equation.DSMT4">
                  <p:embed/>
                </p:oleObj>
              </mc:Choice>
              <mc:Fallback>
                <p:oleObj name="Equation" r:id="rId4" imgW="3238200" imgH="583920" progId="Equation.DSMT4">
                  <p:embed/>
                  <p:pic>
                    <p:nvPicPr>
                      <p:cNvPr id="18022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25" y="2584450"/>
                        <a:ext cx="6008688" cy="1084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0229" name="Text Box 5"/>
          <p:cNvSpPr txBox="1">
            <a:spLocks noChangeArrowheads="1"/>
          </p:cNvSpPr>
          <p:nvPr/>
        </p:nvSpPr>
        <p:spPr bwMode="auto">
          <a:xfrm>
            <a:off x="974725" y="5680075"/>
            <a:ext cx="6673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i="1"/>
              <a:t>We need to make “adjustments” to our basic model.</a:t>
            </a:r>
          </a:p>
        </p:txBody>
      </p:sp>
    </p:spTree>
    <p:extLst>
      <p:ext uri="{BB962C8B-B14F-4D97-AF65-F5344CB8AC3E}">
        <p14:creationId xmlns:p14="http://schemas.microsoft.com/office/powerpoint/2010/main" val="4222744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 2016 W.B. Powell</a:t>
            </a:r>
          </a:p>
        </p:txBody>
      </p:sp>
      <p:sp>
        <p:nvSpPr>
          <p:cNvPr id="8" name="Slide Number Placeholder 5"/>
          <p:cNvSpPr>
            <a:spLocks noGrp="1"/>
          </p:cNvSpPr>
          <p:nvPr>
            <p:ph type="sldNum" sz="quarter" idx="4294967295"/>
          </p:nvPr>
        </p:nvSpPr>
        <p:spPr/>
        <p:txBody>
          <a:bodyPr/>
          <a:lstStyle/>
          <a:p>
            <a:fld id="{0C25D597-5979-4888-A55D-C74071758888}" type="slidenum">
              <a:rPr lang="en-US"/>
              <a:pPr/>
              <a:t>43</a:t>
            </a:fld>
            <a:endParaRPr lang="en-US"/>
          </a:p>
        </p:txBody>
      </p:sp>
      <p:sp>
        <p:nvSpPr>
          <p:cNvPr id="181250" name="Rectangle 2"/>
          <p:cNvSpPr>
            <a:spLocks noGrp="1" noChangeArrowheads="1"/>
          </p:cNvSpPr>
          <p:nvPr>
            <p:ph type="title"/>
          </p:nvPr>
        </p:nvSpPr>
        <p:spPr/>
        <p:txBody>
          <a:bodyPr/>
          <a:lstStyle/>
          <a:p>
            <a:r>
              <a:rPr lang="en-US"/>
              <a:t>Behavioral dynamics</a:t>
            </a:r>
          </a:p>
        </p:txBody>
      </p:sp>
      <p:sp>
        <p:nvSpPr>
          <p:cNvPr id="181251" name="Rectangle 3"/>
          <p:cNvSpPr>
            <a:spLocks noGrp="1" noChangeArrowheads="1"/>
          </p:cNvSpPr>
          <p:nvPr>
            <p:ph type="body" idx="1"/>
          </p:nvPr>
        </p:nvSpPr>
        <p:spPr/>
        <p:txBody>
          <a:bodyPr/>
          <a:lstStyle/>
          <a:p>
            <a:r>
              <a:rPr lang="en-US"/>
              <a:t>Refining our model:</a:t>
            </a:r>
          </a:p>
          <a:p>
            <a:pPr lvl="1"/>
            <a:r>
              <a:rPr lang="en-US"/>
              <a:t>Behavioral strategy - anchor and adjustment (Tversky)</a:t>
            </a:r>
          </a:p>
          <a:p>
            <a:pPr lvl="2"/>
            <a:r>
              <a:rPr lang="en-US"/>
              <a:t>Anchor - Create a known reference point</a:t>
            </a:r>
          </a:p>
          <a:p>
            <a:pPr lvl="2"/>
            <a:r>
              <a:rPr lang="en-US"/>
              <a:t>Adjustment - Change based on position relative to the anchor.</a:t>
            </a:r>
          </a:p>
          <a:p>
            <a:pPr lvl="1"/>
            <a:r>
              <a:rPr lang="en-US"/>
              <a:t>Let:</a:t>
            </a:r>
          </a:p>
          <a:p>
            <a:pPr lvl="1"/>
            <a:endParaRPr lang="en-US"/>
          </a:p>
          <a:p>
            <a:pPr lvl="1"/>
            <a:endParaRPr lang="en-US"/>
          </a:p>
          <a:p>
            <a:pPr lvl="1"/>
            <a:endParaRPr lang="en-US"/>
          </a:p>
          <a:p>
            <a:pPr lvl="1"/>
            <a:r>
              <a:rPr lang="en-US"/>
              <a:t>New behavioral model:</a:t>
            </a:r>
          </a:p>
          <a:p>
            <a:pPr lvl="1"/>
            <a:endParaRPr lang="en-US"/>
          </a:p>
          <a:p>
            <a:pPr lvl="1"/>
            <a:r>
              <a:rPr lang="en-US"/>
              <a:t>Since this may be negative, our new ordering model is:</a:t>
            </a:r>
          </a:p>
          <a:p>
            <a:pPr lvl="1"/>
            <a:endParaRPr lang="en-US"/>
          </a:p>
        </p:txBody>
      </p:sp>
      <p:graphicFrame>
        <p:nvGraphicFramePr>
          <p:cNvPr id="181252" name="Object 4"/>
          <p:cNvGraphicFramePr>
            <a:graphicFrameLocks noChangeAspect="1"/>
          </p:cNvGraphicFramePr>
          <p:nvPr/>
        </p:nvGraphicFramePr>
        <p:xfrm>
          <a:off x="2017713" y="3235325"/>
          <a:ext cx="6454775" cy="1193800"/>
        </p:xfrm>
        <a:graphic>
          <a:graphicData uri="http://schemas.openxmlformats.org/presentationml/2006/ole">
            <mc:AlternateContent xmlns:mc="http://schemas.openxmlformats.org/markup-compatibility/2006">
              <mc:Choice xmlns:v="urn:schemas-microsoft-com:vml" Requires="v">
                <p:oleObj spid="_x0000_s20482" name="Equation" r:id="rId4" imgW="3225600" imgH="596880" progId="Equation.DSMT4">
                  <p:embed/>
                </p:oleObj>
              </mc:Choice>
              <mc:Fallback>
                <p:oleObj name="Equation" r:id="rId4" imgW="3225600" imgH="596880" progId="Equation.DSMT4">
                  <p:embed/>
                  <p:pic>
                    <p:nvPicPr>
                      <p:cNvPr id="18125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7713" y="3235325"/>
                        <a:ext cx="6454775"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3" name="Object 5"/>
          <p:cNvGraphicFramePr>
            <a:graphicFrameLocks noChangeAspect="1"/>
          </p:cNvGraphicFramePr>
          <p:nvPr/>
        </p:nvGraphicFramePr>
        <p:xfrm>
          <a:off x="1946275" y="4953000"/>
          <a:ext cx="3571875" cy="442913"/>
        </p:xfrm>
        <a:graphic>
          <a:graphicData uri="http://schemas.openxmlformats.org/presentationml/2006/ole">
            <mc:AlternateContent xmlns:mc="http://schemas.openxmlformats.org/markup-compatibility/2006">
              <mc:Choice xmlns:v="urn:schemas-microsoft-com:vml" Requires="v">
                <p:oleObj spid="_x0000_s20483" name="Equation" r:id="rId6" imgW="1625400" imgH="203040" progId="Equation.DSMT4">
                  <p:embed/>
                </p:oleObj>
              </mc:Choice>
              <mc:Fallback>
                <p:oleObj name="Equation" r:id="rId6" imgW="1625400" imgH="203040" progId="Equation.DSMT4">
                  <p:embed/>
                  <p:pic>
                    <p:nvPicPr>
                      <p:cNvPr id="18125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6275" y="4953000"/>
                        <a:ext cx="3571875"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4" name="Object 6"/>
          <p:cNvGraphicFramePr>
            <a:graphicFrameLocks noChangeAspect="1"/>
          </p:cNvGraphicFramePr>
          <p:nvPr/>
        </p:nvGraphicFramePr>
        <p:xfrm>
          <a:off x="2209800" y="5773738"/>
          <a:ext cx="1838325" cy="644525"/>
        </p:xfrm>
        <a:graphic>
          <a:graphicData uri="http://schemas.openxmlformats.org/presentationml/2006/ole">
            <mc:AlternateContent xmlns:mc="http://schemas.openxmlformats.org/markup-compatibility/2006">
              <mc:Choice xmlns:v="urn:schemas-microsoft-com:vml" Requires="v">
                <p:oleObj spid="_x0000_s20484" name="Equation" r:id="rId8" imgW="863280" imgH="304560" progId="Equation.DSMT4">
                  <p:embed/>
                </p:oleObj>
              </mc:Choice>
              <mc:Fallback>
                <p:oleObj name="Equation" r:id="rId8" imgW="863280" imgH="304560" progId="Equation.DSMT4">
                  <p:embed/>
                  <p:pic>
                    <p:nvPicPr>
                      <p:cNvPr id="18125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5773738"/>
                        <a:ext cx="1838325" cy="64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65096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2016 W.B. Powell</a:t>
            </a:r>
          </a:p>
        </p:txBody>
      </p:sp>
      <p:sp>
        <p:nvSpPr>
          <p:cNvPr id="6" name="Slide Number Placeholder 5"/>
          <p:cNvSpPr>
            <a:spLocks noGrp="1"/>
          </p:cNvSpPr>
          <p:nvPr>
            <p:ph type="sldNum" sz="quarter" idx="4294967295"/>
          </p:nvPr>
        </p:nvSpPr>
        <p:spPr/>
        <p:txBody>
          <a:bodyPr/>
          <a:lstStyle/>
          <a:p>
            <a:fld id="{55CE8880-0939-4AA0-A672-9CFCAAC12985}" type="slidenum">
              <a:rPr lang="en-US"/>
              <a:pPr/>
              <a:t>44</a:t>
            </a:fld>
            <a:endParaRPr lang="en-US"/>
          </a:p>
        </p:txBody>
      </p:sp>
      <p:sp>
        <p:nvSpPr>
          <p:cNvPr id="182274" name="Rectangle 2"/>
          <p:cNvSpPr>
            <a:spLocks noGrp="1" noChangeArrowheads="1"/>
          </p:cNvSpPr>
          <p:nvPr>
            <p:ph type="title"/>
          </p:nvPr>
        </p:nvSpPr>
        <p:spPr/>
        <p:txBody>
          <a:bodyPr/>
          <a:lstStyle/>
          <a:p>
            <a:r>
              <a:rPr lang="en-US"/>
              <a:t>Behavioral dynamics</a:t>
            </a:r>
          </a:p>
        </p:txBody>
      </p:sp>
      <p:sp>
        <p:nvSpPr>
          <p:cNvPr id="182275" name="Rectangle 3"/>
          <p:cNvSpPr>
            <a:spLocks noGrp="1" noChangeArrowheads="1"/>
          </p:cNvSpPr>
          <p:nvPr>
            <p:ph type="body" idx="1"/>
          </p:nvPr>
        </p:nvSpPr>
        <p:spPr/>
        <p:txBody>
          <a:bodyPr/>
          <a:lstStyle/>
          <a:p>
            <a:r>
              <a:rPr lang="en-US"/>
              <a:t>Calculating the perceived loss rate:</a:t>
            </a:r>
          </a:p>
          <a:p>
            <a:pPr lvl="1"/>
            <a:r>
              <a:rPr lang="en-US"/>
              <a:t>Possible models:</a:t>
            </a:r>
          </a:p>
        </p:txBody>
      </p:sp>
      <p:graphicFrame>
        <p:nvGraphicFramePr>
          <p:cNvPr id="182276" name="Object 4"/>
          <p:cNvGraphicFramePr>
            <a:graphicFrameLocks noChangeAspect="1"/>
          </p:cNvGraphicFramePr>
          <p:nvPr/>
        </p:nvGraphicFramePr>
        <p:xfrm>
          <a:off x="1231900" y="2230438"/>
          <a:ext cx="7316788" cy="3281362"/>
        </p:xfrm>
        <a:graphic>
          <a:graphicData uri="http://schemas.openxmlformats.org/presentationml/2006/ole">
            <mc:AlternateContent xmlns:mc="http://schemas.openxmlformats.org/markup-compatibility/2006">
              <mc:Choice xmlns:v="urn:schemas-microsoft-com:vml" Requires="v">
                <p:oleObj spid="_x0000_s21506" name="Equation" r:id="rId4" imgW="4190760" imgH="1879560" progId="Equation.DSMT4">
                  <p:embed/>
                </p:oleObj>
              </mc:Choice>
              <mc:Fallback>
                <p:oleObj name="Equation" r:id="rId4" imgW="4190760" imgH="1879560" progId="Equation.DSMT4">
                  <p:embed/>
                  <p:pic>
                    <p:nvPicPr>
                      <p:cNvPr id="18227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900" y="2230438"/>
                        <a:ext cx="7316788" cy="328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88611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2016 W.B. Powell</a:t>
            </a:r>
          </a:p>
        </p:txBody>
      </p:sp>
      <p:sp>
        <p:nvSpPr>
          <p:cNvPr id="6" name="Slide Number Placeholder 5"/>
          <p:cNvSpPr>
            <a:spLocks noGrp="1"/>
          </p:cNvSpPr>
          <p:nvPr>
            <p:ph type="sldNum" sz="quarter" idx="4294967295"/>
          </p:nvPr>
        </p:nvSpPr>
        <p:spPr/>
        <p:txBody>
          <a:bodyPr/>
          <a:lstStyle/>
          <a:p>
            <a:fld id="{24B3413F-1838-4303-844D-CCF92D709142}" type="slidenum">
              <a:rPr lang="en-US"/>
              <a:pPr/>
              <a:t>45</a:t>
            </a:fld>
            <a:endParaRPr lang="en-US"/>
          </a:p>
        </p:txBody>
      </p:sp>
      <p:sp>
        <p:nvSpPr>
          <p:cNvPr id="183298" name="Rectangle 2"/>
          <p:cNvSpPr>
            <a:spLocks noGrp="1" noChangeArrowheads="1"/>
          </p:cNvSpPr>
          <p:nvPr>
            <p:ph type="title"/>
          </p:nvPr>
        </p:nvSpPr>
        <p:spPr/>
        <p:txBody>
          <a:bodyPr/>
          <a:lstStyle/>
          <a:p>
            <a:r>
              <a:rPr lang="en-US"/>
              <a:t>Behavioral dynamics</a:t>
            </a:r>
          </a:p>
        </p:txBody>
      </p:sp>
      <p:sp>
        <p:nvSpPr>
          <p:cNvPr id="183299" name="Rectangle 3"/>
          <p:cNvSpPr>
            <a:spLocks noGrp="1" noChangeArrowheads="1"/>
          </p:cNvSpPr>
          <p:nvPr>
            <p:ph type="body" idx="1"/>
          </p:nvPr>
        </p:nvSpPr>
        <p:spPr/>
        <p:txBody>
          <a:bodyPr/>
          <a:lstStyle/>
          <a:p>
            <a:r>
              <a:rPr lang="en-US"/>
              <a:t>Adjustments:</a:t>
            </a:r>
          </a:p>
          <a:p>
            <a:pPr lvl="1"/>
            <a:r>
              <a:rPr lang="en-US"/>
              <a:t>For current stock:</a:t>
            </a:r>
          </a:p>
          <a:p>
            <a:pPr lvl="1"/>
            <a:endParaRPr lang="en-US"/>
          </a:p>
          <a:p>
            <a:pPr lvl="1"/>
            <a:endParaRPr lang="en-US"/>
          </a:p>
          <a:p>
            <a:pPr lvl="1"/>
            <a:endParaRPr lang="en-US"/>
          </a:p>
          <a:p>
            <a:pPr lvl="1"/>
            <a:endParaRPr lang="en-US"/>
          </a:p>
          <a:p>
            <a:pPr lvl="1"/>
            <a:endParaRPr lang="en-US"/>
          </a:p>
          <a:p>
            <a:pPr lvl="1"/>
            <a:endParaRPr lang="en-US"/>
          </a:p>
          <a:p>
            <a:pPr lvl="1"/>
            <a:r>
              <a:rPr lang="en-US"/>
              <a:t>What is </a:t>
            </a:r>
            <a:r>
              <a:rPr lang="en-US" i="1"/>
              <a:t>R</a:t>
            </a:r>
            <a:r>
              <a:rPr lang="en-US" baseline="30000"/>
              <a:t>* </a:t>
            </a:r>
            <a:r>
              <a:rPr lang="en-US"/>
              <a:t>a function of?</a:t>
            </a:r>
          </a:p>
        </p:txBody>
      </p:sp>
      <p:graphicFrame>
        <p:nvGraphicFramePr>
          <p:cNvPr id="183300" name="Object 4"/>
          <p:cNvGraphicFramePr>
            <a:graphicFrameLocks noChangeAspect="1"/>
          </p:cNvGraphicFramePr>
          <p:nvPr/>
        </p:nvGraphicFramePr>
        <p:xfrm>
          <a:off x="1574800" y="2168525"/>
          <a:ext cx="6394450" cy="2366963"/>
        </p:xfrm>
        <a:graphic>
          <a:graphicData uri="http://schemas.openxmlformats.org/presentationml/2006/ole">
            <mc:AlternateContent xmlns:mc="http://schemas.openxmlformats.org/markup-compatibility/2006">
              <mc:Choice xmlns:v="urn:schemas-microsoft-com:vml" Requires="v">
                <p:oleObj spid="_x0000_s22530" name="Equation" r:id="rId4" imgW="2743200" imgH="1015920" progId="Equation.DSMT4">
                  <p:embed/>
                </p:oleObj>
              </mc:Choice>
              <mc:Fallback>
                <p:oleObj name="Equation" r:id="rId4" imgW="2743200" imgH="1015920" progId="Equation.DSMT4">
                  <p:embed/>
                  <p:pic>
                    <p:nvPicPr>
                      <p:cNvPr id="18330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4800" y="2168525"/>
                        <a:ext cx="6394450" cy="236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36405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2016 W.B. Powell</a:t>
            </a:r>
          </a:p>
        </p:txBody>
      </p:sp>
      <p:sp>
        <p:nvSpPr>
          <p:cNvPr id="6" name="Slide Number Placeholder 5"/>
          <p:cNvSpPr>
            <a:spLocks noGrp="1"/>
          </p:cNvSpPr>
          <p:nvPr>
            <p:ph type="sldNum" sz="quarter" idx="4294967295"/>
          </p:nvPr>
        </p:nvSpPr>
        <p:spPr/>
        <p:txBody>
          <a:bodyPr/>
          <a:lstStyle/>
          <a:p>
            <a:fld id="{540D59D1-AE6A-44D5-B388-6BDC9DF474E2}" type="slidenum">
              <a:rPr lang="en-US"/>
              <a:pPr/>
              <a:t>46</a:t>
            </a:fld>
            <a:endParaRPr lang="en-US"/>
          </a:p>
        </p:txBody>
      </p:sp>
      <p:sp>
        <p:nvSpPr>
          <p:cNvPr id="184322" name="Rectangle 2"/>
          <p:cNvSpPr>
            <a:spLocks noGrp="1" noChangeArrowheads="1"/>
          </p:cNvSpPr>
          <p:nvPr>
            <p:ph type="title"/>
          </p:nvPr>
        </p:nvSpPr>
        <p:spPr/>
        <p:txBody>
          <a:bodyPr/>
          <a:lstStyle/>
          <a:p>
            <a:r>
              <a:rPr lang="en-US"/>
              <a:t>Behavioral dynamics</a:t>
            </a:r>
          </a:p>
        </p:txBody>
      </p:sp>
      <p:sp>
        <p:nvSpPr>
          <p:cNvPr id="184323" name="Rectangle 3"/>
          <p:cNvSpPr>
            <a:spLocks noGrp="1" noChangeArrowheads="1"/>
          </p:cNvSpPr>
          <p:nvPr>
            <p:ph type="body" idx="1"/>
          </p:nvPr>
        </p:nvSpPr>
        <p:spPr/>
        <p:txBody>
          <a:bodyPr/>
          <a:lstStyle/>
          <a:p>
            <a:r>
              <a:rPr lang="en-US"/>
              <a:t>Adjustments:</a:t>
            </a:r>
          </a:p>
          <a:p>
            <a:pPr lvl="1"/>
            <a:r>
              <a:rPr lang="en-US"/>
              <a:t>For supply line:</a:t>
            </a:r>
          </a:p>
        </p:txBody>
      </p:sp>
      <p:graphicFrame>
        <p:nvGraphicFramePr>
          <p:cNvPr id="184324" name="Object 4"/>
          <p:cNvGraphicFramePr>
            <a:graphicFrameLocks noChangeAspect="1"/>
          </p:cNvGraphicFramePr>
          <p:nvPr/>
        </p:nvGraphicFramePr>
        <p:xfrm>
          <a:off x="1417638" y="2135188"/>
          <a:ext cx="7138987" cy="4746625"/>
        </p:xfrm>
        <a:graphic>
          <a:graphicData uri="http://schemas.openxmlformats.org/presentationml/2006/ole">
            <mc:AlternateContent xmlns:mc="http://schemas.openxmlformats.org/markup-compatibility/2006">
              <mc:Choice xmlns:v="urn:schemas-microsoft-com:vml" Requires="v">
                <p:oleObj spid="_x0000_s23554" name="Equation" r:id="rId4" imgW="3949560" imgH="2628720" progId="Equation.DSMT4">
                  <p:embed/>
                </p:oleObj>
              </mc:Choice>
              <mc:Fallback>
                <p:oleObj name="Equation" r:id="rId4" imgW="3949560" imgH="2628720" progId="Equation.DSMT4">
                  <p:embed/>
                  <p:pic>
                    <p:nvPicPr>
                      <p:cNvPr id="18432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7638" y="2135188"/>
                        <a:ext cx="7138987" cy="474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37565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2016 W.B. Powell</a:t>
            </a:r>
          </a:p>
        </p:txBody>
      </p:sp>
      <p:sp>
        <p:nvSpPr>
          <p:cNvPr id="5" name="Slide Number Placeholder 5"/>
          <p:cNvSpPr>
            <a:spLocks noGrp="1"/>
          </p:cNvSpPr>
          <p:nvPr>
            <p:ph type="sldNum" sz="quarter" idx="4294967295"/>
          </p:nvPr>
        </p:nvSpPr>
        <p:spPr/>
        <p:txBody>
          <a:bodyPr/>
          <a:lstStyle/>
          <a:p>
            <a:fld id="{127B3C3D-9D76-4143-BAAC-64C997F038E4}" type="slidenum">
              <a:rPr lang="en-US"/>
              <a:pPr/>
              <a:t>47</a:t>
            </a:fld>
            <a:endParaRPr lang="en-US"/>
          </a:p>
        </p:txBody>
      </p:sp>
      <p:sp>
        <p:nvSpPr>
          <p:cNvPr id="185346" name="Rectangle 2"/>
          <p:cNvSpPr>
            <a:spLocks noGrp="1" noChangeArrowheads="1"/>
          </p:cNvSpPr>
          <p:nvPr>
            <p:ph type="title"/>
          </p:nvPr>
        </p:nvSpPr>
        <p:spPr/>
        <p:txBody>
          <a:bodyPr/>
          <a:lstStyle/>
          <a:p>
            <a:r>
              <a:rPr lang="en-US"/>
              <a:t>Behavioral dynamics</a:t>
            </a:r>
          </a:p>
        </p:txBody>
      </p:sp>
      <p:sp>
        <p:nvSpPr>
          <p:cNvPr id="185347" name="Rectangle 3"/>
          <p:cNvSpPr>
            <a:spLocks noGrp="1" noChangeArrowheads="1"/>
          </p:cNvSpPr>
          <p:nvPr>
            <p:ph type="body" idx="1"/>
          </p:nvPr>
        </p:nvSpPr>
        <p:spPr/>
        <p:txBody>
          <a:bodyPr/>
          <a:lstStyle/>
          <a:p>
            <a:r>
              <a:rPr lang="en-US"/>
              <a:t>Observation:</a:t>
            </a:r>
          </a:p>
          <a:p>
            <a:pPr lvl="1"/>
            <a:r>
              <a:rPr lang="en-US"/>
              <a:t>Anchoring and adjustment is an exceptionally powerful model.</a:t>
            </a:r>
          </a:p>
          <a:p>
            <a:pPr lvl="1"/>
            <a:r>
              <a:rPr lang="en-US"/>
              <a:t>General method:</a:t>
            </a:r>
          </a:p>
          <a:p>
            <a:pPr lvl="2"/>
            <a:r>
              <a:rPr lang="en-US"/>
              <a:t>Find an anchor by solving a simple version of the problem</a:t>
            </a:r>
          </a:p>
          <a:p>
            <a:pPr lvl="2"/>
            <a:r>
              <a:rPr lang="en-US"/>
              <a:t>Develop adjustment mechanisms based on available information.</a:t>
            </a:r>
          </a:p>
          <a:p>
            <a:pPr lvl="1"/>
            <a:r>
              <a:rPr lang="en-US"/>
              <a:t>Examples:</a:t>
            </a:r>
          </a:p>
          <a:p>
            <a:pPr lvl="2"/>
            <a:r>
              <a:rPr lang="en-US"/>
              <a:t>What quantity to order (product, investment, energy storage)?</a:t>
            </a:r>
          </a:p>
          <a:p>
            <a:pPr lvl="3"/>
            <a:r>
              <a:rPr lang="en-US"/>
              <a:t>Anchor – based on expectation</a:t>
            </a:r>
          </a:p>
          <a:p>
            <a:pPr lvl="3"/>
            <a:r>
              <a:rPr lang="en-US"/>
              <a:t>Adjustment – over time, build up an idea of safety stock</a:t>
            </a:r>
          </a:p>
          <a:p>
            <a:pPr lvl="2"/>
            <a:endParaRPr lang="en-US"/>
          </a:p>
        </p:txBody>
      </p:sp>
    </p:spTree>
    <p:extLst>
      <p:ext uri="{BB962C8B-B14F-4D97-AF65-F5344CB8AC3E}">
        <p14:creationId xmlns:p14="http://schemas.microsoft.com/office/powerpoint/2010/main" val="662758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110782"/>
            <a:ext cx="7772400" cy="4953000"/>
          </a:xfrm>
        </p:spPr>
        <p:txBody>
          <a:bodyPr/>
          <a:lstStyle/>
          <a:p>
            <a:endParaRPr lang="en-US"/>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685800" y="1110782"/>
            <a:ext cx="7627101" cy="5210505"/>
          </a:xfrm>
          <a:prstGeom prst="rect">
            <a:avLst/>
          </a:prstGeom>
        </p:spPr>
      </p:pic>
    </p:spTree>
    <p:extLst>
      <p:ext uri="{BB962C8B-B14F-4D97-AF65-F5344CB8AC3E}">
        <p14:creationId xmlns:p14="http://schemas.microsoft.com/office/powerpoint/2010/main" val="1728243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685800" y="1143000"/>
            <a:ext cx="7718180" cy="5148470"/>
          </a:xfrm>
          <a:prstGeom prst="rect">
            <a:avLst/>
          </a:prstGeom>
        </p:spPr>
      </p:pic>
    </p:spTree>
    <p:extLst>
      <p:ext uri="{BB962C8B-B14F-4D97-AF65-F5344CB8AC3E}">
        <p14:creationId xmlns:p14="http://schemas.microsoft.com/office/powerpoint/2010/main" val="3793274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685799" y="1143000"/>
            <a:ext cx="7772401" cy="5128591"/>
          </a:xfrm>
          <a:prstGeom prst="rect">
            <a:avLst/>
          </a:prstGeom>
        </p:spPr>
      </p:pic>
    </p:spTree>
    <p:extLst>
      <p:ext uri="{BB962C8B-B14F-4D97-AF65-F5344CB8AC3E}">
        <p14:creationId xmlns:p14="http://schemas.microsoft.com/office/powerpoint/2010/main" val="3866989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6" name="Picture 5"/>
          <p:cNvPicPr>
            <a:picLocks noChangeAspect="1"/>
          </p:cNvPicPr>
          <p:nvPr/>
        </p:nvPicPr>
        <p:blipFill>
          <a:blip r:embed="rId2"/>
          <a:stretch>
            <a:fillRect/>
          </a:stretch>
        </p:blipFill>
        <p:spPr>
          <a:xfrm>
            <a:off x="685800" y="1143000"/>
            <a:ext cx="7772400" cy="5138530"/>
          </a:xfrm>
          <a:prstGeom prst="rect">
            <a:avLst/>
          </a:prstGeom>
        </p:spPr>
      </p:pic>
    </p:spTree>
    <p:extLst>
      <p:ext uri="{BB962C8B-B14F-4D97-AF65-F5344CB8AC3E}">
        <p14:creationId xmlns:p14="http://schemas.microsoft.com/office/powerpoint/2010/main" val="2785752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769006" y="1143000"/>
            <a:ext cx="7689194" cy="5088147"/>
          </a:xfrm>
          <a:prstGeom prst="rect">
            <a:avLst/>
          </a:prstGeom>
        </p:spPr>
      </p:pic>
    </p:spTree>
    <p:extLst>
      <p:ext uri="{BB962C8B-B14F-4D97-AF65-F5344CB8AC3E}">
        <p14:creationId xmlns:p14="http://schemas.microsoft.com/office/powerpoint/2010/main" val="197166325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tx1"/>
          </a:solidFill>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472064</TotalTime>
  <Words>1622</Words>
  <Application>Microsoft Office PowerPoint</Application>
  <PresentationFormat>On-screen Show (4:3)</PresentationFormat>
  <Paragraphs>408</Paragraphs>
  <Slides>47</Slides>
  <Notes>35</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1" baseType="lpstr">
      <vt:lpstr>Times New Roman</vt:lpstr>
      <vt:lpstr>Wingdings</vt:lpstr>
      <vt:lpstr>Default Design</vt:lpstr>
      <vt:lpstr>Equation</vt:lpstr>
      <vt:lpstr>PowerPoint Presentation</vt:lpstr>
      <vt:lpstr>Week 9 - Monday</vt:lpstr>
      <vt:lpstr>Results of the beer game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Information exchange problems</vt:lpstr>
      <vt:lpstr>PowerPoint Presentation</vt:lpstr>
      <vt:lpstr>PowerPoint Presentation</vt:lpstr>
      <vt:lpstr>PowerPoint Presentation</vt:lpstr>
      <vt:lpstr>PowerPoint Presentation</vt:lpstr>
      <vt:lpstr>PowerPoint Presentation</vt:lpstr>
      <vt:lpstr>Two-agent newsvendor schematic</vt:lpstr>
      <vt:lpstr>Two-agent newsvendor schematic</vt:lpstr>
      <vt:lpstr>PowerPoint Presentation</vt:lpstr>
      <vt:lpstr>PowerPoint Presentation</vt:lpstr>
      <vt:lpstr>PowerPoint Presentation</vt:lpstr>
      <vt:lpstr>Two-agent newsvendor schematic</vt:lpstr>
      <vt:lpstr>PowerPoint Presentation</vt:lpstr>
      <vt:lpstr>PowerPoint Presentation</vt:lpstr>
      <vt:lpstr>PowerPoint Presentation</vt:lpstr>
      <vt:lpstr>Two-agent newsvendor schematic</vt:lpstr>
      <vt:lpstr>PowerPoint Presentation</vt:lpstr>
      <vt:lpstr>Feedback loops and misinformation</vt:lpstr>
      <vt:lpstr>Feedback loops and misinformation</vt:lpstr>
      <vt:lpstr>The forms of misinformation</vt:lpstr>
      <vt:lpstr>The forms of misinformation</vt:lpstr>
      <vt:lpstr>Designing policies</vt:lpstr>
      <vt:lpstr>Behavioral dynamics</vt:lpstr>
      <vt:lpstr>Behavioral dynamics</vt:lpstr>
      <vt:lpstr>Behavioral dynamics</vt:lpstr>
      <vt:lpstr>Behavioral dynamics</vt:lpstr>
      <vt:lpstr>Behavioral dynamics</vt:lpstr>
      <vt:lpstr>Behavioral dynamics</vt:lpstr>
      <vt:lpstr>Behavioral dynamics</vt:lpstr>
      <vt:lpstr>Behavioral dynamics</vt:lpstr>
      <vt:lpstr>Behavioral dynamics</vt:lpstr>
      <vt:lpstr>Behavioral dynamics</vt:lpstr>
    </vt:vector>
  </TitlesOfParts>
  <Company>Princeton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Civil Engineering and Operations Research</dc:creator>
  <cp:lastModifiedBy>Warren B. Powell</cp:lastModifiedBy>
  <cp:revision>2020</cp:revision>
  <cp:lastPrinted>2018-04-09T18:54:05Z</cp:lastPrinted>
  <dcterms:created xsi:type="dcterms:W3CDTF">1998-07-09T00:32:24Z</dcterms:created>
  <dcterms:modified xsi:type="dcterms:W3CDTF">2020-03-28T15:14:42Z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C:\My documents\Web pages\orf411_99\ORF411_Lectures</vt:lpwstr>
  </property>
</Properties>
</file>